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Default Extension="jpg" ContentType="image/jpg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DEF5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5557" y="331724"/>
            <a:ext cx="6072885" cy="1117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12145"/>
            <a:ext cx="8072119" cy="4154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dragan.vlaisavljevic@eps.rs" TargetMode="External"/><Relationship Id="rId3" Type="http://schemas.openxmlformats.org/officeDocument/2006/relationships/image" Target="../media/image16.jpg"/><Relationship Id="rId4" Type="http://schemas.openxmlformats.org/officeDocument/2006/relationships/notesSlide" Target="../notesSlides/notesSlide12.xml"/><Relationship Id="rId5" Type="http://schemas.openxmlformats.org/officeDocument/2006/relationships/slide" Target="slide1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notesSlide" Target="../notesSlides/notesSlide3.xml"/><Relationship Id="rId7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jpg"/><Relationship Id="rId5" Type="http://schemas.openxmlformats.org/officeDocument/2006/relationships/image" Target="../media/image10.png"/><Relationship Id="rId6" Type="http://schemas.openxmlformats.org/officeDocument/2006/relationships/notesSlide" Target="../notesSlides/notesSlide5.xml"/><Relationship Id="rId7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5" Type="http://schemas.openxmlformats.org/officeDocument/2006/relationships/notesSlide" Target="../notesSlides/notesSlide6.xml"/><Relationship Id="rId6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662" y="1120800"/>
            <a:ext cx="7332980" cy="1256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0985">
              <a:lnSpc>
                <a:spcPct val="100000"/>
              </a:lnSpc>
            </a:pPr>
            <a:r>
              <a:rPr dirty="0" sz="4400" spc="-5">
                <a:latin typeface="Calibri"/>
                <a:cs typeface="Calibri"/>
              </a:rPr>
              <a:t>SERBIA</a:t>
            </a:r>
            <a:r>
              <a:rPr dirty="0" sz="4400">
                <a:latin typeface="Calibri"/>
                <a:cs typeface="Calibri"/>
              </a:rPr>
              <a:t>N </a:t>
            </a:r>
            <a:r>
              <a:rPr dirty="0" sz="4400" spc="-5">
                <a:latin typeface="Calibri"/>
                <a:cs typeface="Calibri"/>
              </a:rPr>
              <a:t>EL</a:t>
            </a:r>
            <a:r>
              <a:rPr dirty="0" sz="4400" spc="-60">
                <a:latin typeface="Calibri"/>
                <a:cs typeface="Calibri"/>
              </a:rPr>
              <a:t>E</a:t>
            </a:r>
            <a:r>
              <a:rPr dirty="0" sz="4400" spc="20">
                <a:latin typeface="Calibri"/>
                <a:cs typeface="Calibri"/>
              </a:rPr>
              <a:t>C</a:t>
            </a:r>
            <a:r>
              <a:rPr dirty="0" sz="4400" spc="-5">
                <a:latin typeface="Calibri"/>
                <a:cs typeface="Calibri"/>
              </a:rPr>
              <a:t>TRICIT</a:t>
            </a:r>
            <a:r>
              <a:rPr dirty="0" sz="4400">
                <a:latin typeface="Calibri"/>
                <a:cs typeface="Calibri"/>
              </a:rPr>
              <a:t>Y</a:t>
            </a:r>
            <a:r>
              <a:rPr dirty="0" sz="4400" spc="25">
                <a:latin typeface="Calibri"/>
                <a:cs typeface="Calibri"/>
              </a:rPr>
              <a:t> </a:t>
            </a:r>
            <a:r>
              <a:rPr dirty="0" sz="4400">
                <a:latin typeface="Calibri"/>
                <a:cs typeface="Calibri"/>
              </a:rPr>
              <a:t>MARKET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4400" spc="-5">
                <a:latin typeface="Calibri"/>
                <a:cs typeface="Calibri"/>
              </a:rPr>
              <a:t>A</a:t>
            </a:r>
            <a:r>
              <a:rPr dirty="0" sz="4400">
                <a:latin typeface="Calibri"/>
                <a:cs typeface="Calibri"/>
              </a:rPr>
              <a:t>ND</a:t>
            </a:r>
            <a:r>
              <a:rPr dirty="0" sz="4400" spc="-5">
                <a:latin typeface="Calibri"/>
                <a:cs typeface="Calibri"/>
              </a:rPr>
              <a:t> SU</a:t>
            </a:r>
            <a:r>
              <a:rPr dirty="0" sz="4400" spc="-15">
                <a:latin typeface="Calibri"/>
                <a:cs typeface="Calibri"/>
              </a:rPr>
              <a:t>S</a:t>
            </a:r>
            <a:r>
              <a:rPr dirty="0" sz="4400" spc="-345">
                <a:latin typeface="Calibri"/>
                <a:cs typeface="Calibri"/>
              </a:rPr>
              <a:t>T</a:t>
            </a:r>
            <a:r>
              <a:rPr dirty="0" sz="4400">
                <a:latin typeface="Calibri"/>
                <a:cs typeface="Calibri"/>
              </a:rPr>
              <a:t>AIN</a:t>
            </a:r>
            <a:r>
              <a:rPr dirty="0" sz="4400" spc="-20">
                <a:latin typeface="Calibri"/>
                <a:cs typeface="Calibri"/>
              </a:rPr>
              <a:t>A</a:t>
            </a:r>
            <a:r>
              <a:rPr dirty="0" sz="4400">
                <a:latin typeface="Calibri"/>
                <a:cs typeface="Calibri"/>
              </a:rPr>
              <a:t>BILI</a:t>
            </a:r>
            <a:r>
              <a:rPr dirty="0" sz="4400" spc="-10">
                <a:latin typeface="Calibri"/>
                <a:cs typeface="Calibri"/>
              </a:rPr>
              <a:t>T</a:t>
            </a:r>
            <a:r>
              <a:rPr dirty="0" sz="4400">
                <a:latin typeface="Calibri"/>
                <a:cs typeface="Calibri"/>
              </a:rPr>
              <a:t>Y</a:t>
            </a:r>
            <a:r>
              <a:rPr dirty="0" sz="4400" spc="30">
                <a:latin typeface="Calibri"/>
                <a:cs typeface="Calibri"/>
              </a:rPr>
              <a:t> </a:t>
            </a:r>
            <a:r>
              <a:rPr dirty="0" sz="4400" spc="-5">
                <a:latin typeface="Calibri"/>
                <a:cs typeface="Calibri"/>
              </a:rPr>
              <a:t>O</a:t>
            </a:r>
            <a:r>
              <a:rPr dirty="0" sz="4400">
                <a:latin typeface="Calibri"/>
                <a:cs typeface="Calibri"/>
              </a:rPr>
              <a:t>F</a:t>
            </a:r>
            <a:r>
              <a:rPr dirty="0" sz="4400" spc="-5">
                <a:latin typeface="Calibri"/>
                <a:cs typeface="Calibri"/>
              </a:rPr>
              <a:t> SUP</a:t>
            </a:r>
            <a:r>
              <a:rPr dirty="0" sz="4400">
                <a:latin typeface="Calibri"/>
                <a:cs typeface="Calibri"/>
              </a:rPr>
              <a:t>P</a:t>
            </a:r>
            <a:r>
              <a:rPr dirty="0" sz="4400" spc="-355">
                <a:latin typeface="Calibri"/>
                <a:cs typeface="Calibri"/>
              </a:rPr>
              <a:t>L</a:t>
            </a:r>
            <a:r>
              <a:rPr dirty="0" sz="4400">
                <a:latin typeface="Calibri"/>
                <a:cs typeface="Calibri"/>
              </a:rPr>
              <a:t>Y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3826" y="3996309"/>
            <a:ext cx="3275329" cy="1017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89660" marR="5080" indent="-1077595">
              <a:lnSpc>
                <a:spcPct val="120000"/>
              </a:lnSpc>
            </a:pPr>
            <a:r>
              <a:rPr dirty="0" sz="3200" spc="-5">
                <a:solidFill>
                  <a:srgbClr val="888888"/>
                </a:solidFill>
                <a:latin typeface="Calibri"/>
                <a:cs typeface="Calibri"/>
              </a:rPr>
              <a:t>D</a:t>
            </a:r>
            <a:r>
              <a:rPr dirty="0" sz="3200" spc="-65">
                <a:solidFill>
                  <a:srgbClr val="888888"/>
                </a:solidFill>
                <a:latin typeface="Calibri"/>
                <a:cs typeface="Calibri"/>
              </a:rPr>
              <a:t>r</a:t>
            </a:r>
            <a:r>
              <a:rPr dirty="0" sz="320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dirty="0" sz="3200" spc="-55">
                <a:solidFill>
                  <a:srgbClr val="888888"/>
                </a:solidFill>
                <a:latin typeface="Calibri"/>
                <a:cs typeface="Calibri"/>
              </a:rPr>
              <a:t>g</a:t>
            </a:r>
            <a:r>
              <a:rPr dirty="0" sz="3200">
                <a:solidFill>
                  <a:srgbClr val="888888"/>
                </a:solidFill>
                <a:latin typeface="Calibri"/>
                <a:cs typeface="Calibri"/>
              </a:rPr>
              <a:t>an</a:t>
            </a:r>
            <a:r>
              <a:rPr dirty="0" sz="3200" spc="-5">
                <a:solidFill>
                  <a:srgbClr val="888888"/>
                </a:solidFill>
                <a:latin typeface="Calibri"/>
                <a:cs typeface="Calibri"/>
              </a:rPr>
              <a:t> Vlais</a:t>
            </a:r>
            <a:r>
              <a:rPr dirty="0" sz="3200" spc="-5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dirty="0" sz="3200">
                <a:solidFill>
                  <a:srgbClr val="888888"/>
                </a:solidFill>
                <a:latin typeface="Calibri"/>
                <a:cs typeface="Calibri"/>
              </a:rPr>
              <a:t>vlj</a:t>
            </a:r>
            <a:r>
              <a:rPr dirty="0" sz="3200" spc="-1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dirty="0" sz="3200">
                <a:solidFill>
                  <a:srgbClr val="888888"/>
                </a:solidFill>
                <a:latin typeface="Calibri"/>
                <a:cs typeface="Calibri"/>
              </a:rPr>
              <a:t>vic</a:t>
            </a:r>
            <a:r>
              <a:rPr dirty="0" sz="3200">
                <a:solidFill>
                  <a:srgbClr val="888888"/>
                </a:solidFill>
                <a:latin typeface="Calibri"/>
                <a:cs typeface="Calibri"/>
              </a:rPr>
              <a:t> PE</a:t>
            </a:r>
            <a:r>
              <a:rPr dirty="0" sz="3200" spc="-1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888888"/>
                </a:solidFill>
                <a:latin typeface="Calibri"/>
                <a:cs typeface="Calibri"/>
              </a:rPr>
              <a:t>EPS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7821" y="5090159"/>
            <a:ext cx="15055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solidFill>
                  <a:srgbClr val="888888"/>
                </a:solidFill>
                <a:latin typeface="Calibri"/>
                <a:cs typeface="Calibri"/>
              </a:rPr>
              <a:t>Decemb</a:t>
            </a:r>
            <a:r>
              <a:rPr dirty="0" sz="1800" spc="-5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dirty="0" sz="1800" spc="-10">
                <a:solidFill>
                  <a:srgbClr val="888888"/>
                </a:solidFill>
                <a:latin typeface="Calibri"/>
                <a:cs typeface="Calibri"/>
              </a:rPr>
              <a:t>r</a:t>
            </a:r>
            <a:r>
              <a:rPr dirty="0" sz="1800" spc="2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888888"/>
                </a:solidFill>
                <a:latin typeface="Calibri"/>
                <a:cs typeface="Calibri"/>
              </a:rPr>
              <a:t>2016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0322"/>
            <a:ext cx="7632700" cy="5286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50215">
              <a:lnSpc>
                <a:spcPct val="100000"/>
              </a:lnSpc>
            </a:pPr>
            <a:r>
              <a:rPr dirty="0" sz="2800" spc="-30" b="1">
                <a:latin typeface="Calibri"/>
                <a:cs typeface="Calibri"/>
              </a:rPr>
              <a:t>G</a:t>
            </a:r>
            <a:r>
              <a:rPr dirty="0" sz="2800" spc="-15" b="1">
                <a:latin typeface="Calibri"/>
                <a:cs typeface="Calibri"/>
              </a:rPr>
              <a:t>uid</a:t>
            </a:r>
            <a:r>
              <a:rPr dirty="0" sz="2800" spc="-20" b="1">
                <a:latin typeface="Calibri"/>
                <a:cs typeface="Calibri"/>
              </a:rPr>
              <a:t>i</a:t>
            </a:r>
            <a:r>
              <a:rPr dirty="0" sz="2800" spc="-15" b="1">
                <a:latin typeface="Calibri"/>
                <a:cs typeface="Calibri"/>
              </a:rPr>
              <a:t>ng</a:t>
            </a:r>
            <a:r>
              <a:rPr dirty="0" sz="2800" spc="20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prin</a:t>
            </a:r>
            <a:r>
              <a:rPr dirty="0" sz="2800" spc="-5" b="1">
                <a:latin typeface="Calibri"/>
                <a:cs typeface="Calibri"/>
              </a:rPr>
              <a:t>c</a:t>
            </a:r>
            <a:r>
              <a:rPr dirty="0" sz="2800" spc="-15" b="1">
                <a:latin typeface="Calibri"/>
                <a:cs typeface="Calibri"/>
              </a:rPr>
              <a:t>iples</a:t>
            </a:r>
            <a:r>
              <a:rPr dirty="0" sz="2800" spc="2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t</a:t>
            </a:r>
            <a:r>
              <a:rPr dirty="0" sz="2800" spc="-65" b="1">
                <a:latin typeface="Calibri"/>
                <a:cs typeface="Calibri"/>
              </a:rPr>
              <a:t>r</a:t>
            </a:r>
            <a:r>
              <a:rPr dirty="0" sz="2800" spc="-15" b="1">
                <a:latin typeface="Calibri"/>
                <a:cs typeface="Calibri"/>
              </a:rPr>
              <a:t>ansl</a:t>
            </a:r>
            <a:r>
              <a:rPr dirty="0" sz="2800" spc="-35" b="1">
                <a:latin typeface="Calibri"/>
                <a:cs typeface="Calibri"/>
              </a:rPr>
              <a:t>a</a:t>
            </a:r>
            <a:r>
              <a:rPr dirty="0" sz="2800" spc="-40" b="1">
                <a:latin typeface="Calibri"/>
                <a:cs typeface="Calibri"/>
              </a:rPr>
              <a:t>t</a:t>
            </a:r>
            <a:r>
              <a:rPr dirty="0" sz="2800" spc="-15" b="1">
                <a:latin typeface="Calibri"/>
                <a:cs typeface="Calibri"/>
              </a:rPr>
              <a:t>e</a:t>
            </a:r>
            <a:r>
              <a:rPr dirty="0" sz="2800" spc="3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i</a:t>
            </a:r>
            <a:r>
              <a:rPr dirty="0" sz="2800" spc="-40" b="1">
                <a:latin typeface="Calibri"/>
                <a:cs typeface="Calibri"/>
              </a:rPr>
              <a:t>n</a:t>
            </a:r>
            <a:r>
              <a:rPr dirty="0" sz="2800" spc="-30" b="1">
                <a:latin typeface="Calibri"/>
                <a:cs typeface="Calibri"/>
              </a:rPr>
              <a:t>t</a:t>
            </a:r>
            <a:r>
              <a:rPr dirty="0" sz="2800" spc="-15" b="1">
                <a:latin typeface="Calibri"/>
                <a:cs typeface="Calibri"/>
              </a:rPr>
              <a:t>o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c</a:t>
            </a:r>
            <a:r>
              <a:rPr dirty="0" sz="2800" spc="-15" b="1">
                <a:latin typeface="Calibri"/>
                <a:cs typeface="Calibri"/>
              </a:rPr>
              <a:t>lear</a:t>
            </a:r>
            <a:r>
              <a:rPr dirty="0" sz="2800" spc="25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policy</a:t>
            </a:r>
            <a:endParaRPr sz="2800">
              <a:latin typeface="Calibri"/>
              <a:cs typeface="Calibri"/>
            </a:endParaRPr>
          </a:p>
          <a:p>
            <a:pPr algn="ctr" marL="436245">
              <a:lnSpc>
                <a:spcPct val="100000"/>
              </a:lnSpc>
            </a:pPr>
            <a:r>
              <a:rPr dirty="0" sz="2800" spc="-35" b="1">
                <a:latin typeface="Calibri"/>
                <a:cs typeface="Calibri"/>
              </a:rPr>
              <a:t>r</a:t>
            </a:r>
            <a:r>
              <a:rPr dirty="0" sz="2800" spc="-20" b="1">
                <a:latin typeface="Calibri"/>
                <a:cs typeface="Calibri"/>
              </a:rPr>
              <a:t>eq</a:t>
            </a:r>
            <a:r>
              <a:rPr dirty="0" sz="2800" spc="-25" b="1">
                <a:latin typeface="Calibri"/>
                <a:cs typeface="Calibri"/>
              </a:rPr>
              <a:t>u</a:t>
            </a:r>
            <a:r>
              <a:rPr dirty="0" sz="2800" spc="-10" b="1">
                <a:latin typeface="Calibri"/>
                <a:cs typeface="Calibri"/>
              </a:rPr>
              <a:t>i</a:t>
            </a:r>
            <a:r>
              <a:rPr dirty="0" sz="2800" spc="-55" b="1">
                <a:latin typeface="Calibri"/>
                <a:cs typeface="Calibri"/>
              </a:rPr>
              <a:t>r</a:t>
            </a:r>
            <a:r>
              <a:rPr dirty="0" sz="2800" spc="-25" b="1">
                <a:latin typeface="Calibri"/>
                <a:cs typeface="Calibri"/>
              </a:rPr>
              <a:t>eme</a:t>
            </a:r>
            <a:r>
              <a:rPr dirty="0" sz="2800" spc="-45" b="1">
                <a:latin typeface="Calibri"/>
                <a:cs typeface="Calibri"/>
              </a:rPr>
              <a:t>n</a:t>
            </a:r>
            <a:r>
              <a:rPr dirty="0" sz="2800" spc="-15" b="1">
                <a:latin typeface="Calibri"/>
                <a:cs typeface="Calibri"/>
              </a:rPr>
              <a:t>ts</a:t>
            </a:r>
            <a:r>
              <a:rPr dirty="0" sz="2800" spc="35" b="1">
                <a:latin typeface="Calibri"/>
                <a:cs typeface="Calibri"/>
              </a:rPr>
              <a:t> </a:t>
            </a:r>
            <a:r>
              <a:rPr dirty="0" sz="2800" spc="-50" b="1">
                <a:latin typeface="Calibri"/>
                <a:cs typeface="Calibri"/>
              </a:rPr>
              <a:t>f</a:t>
            </a:r>
            <a:r>
              <a:rPr dirty="0" sz="2800" spc="-15" b="1">
                <a:latin typeface="Calibri"/>
                <a:cs typeface="Calibri"/>
              </a:rPr>
              <a:t>or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the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po</a:t>
            </a:r>
            <a:r>
              <a:rPr dirty="0" sz="2800" spc="-55" b="1">
                <a:latin typeface="Calibri"/>
                <a:cs typeface="Calibri"/>
              </a:rPr>
              <a:t>w</a:t>
            </a:r>
            <a:r>
              <a:rPr dirty="0" sz="2800" spc="-5" b="1">
                <a:latin typeface="Calibri"/>
                <a:cs typeface="Calibri"/>
              </a:rPr>
              <a:t>e</a:t>
            </a:r>
            <a:r>
              <a:rPr dirty="0" sz="2800" b="1">
                <a:latin typeface="Calibri"/>
                <a:cs typeface="Calibri"/>
              </a:rPr>
              <a:t>r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800" spc="-65" b="1">
                <a:latin typeface="Calibri"/>
                <a:cs typeface="Calibri"/>
              </a:rPr>
              <a:t>s</a:t>
            </a:r>
            <a:r>
              <a:rPr dirty="0" sz="2800" spc="-35" b="1">
                <a:latin typeface="Calibri"/>
                <a:cs typeface="Calibri"/>
              </a:rPr>
              <a:t>y</a:t>
            </a:r>
            <a:r>
              <a:rPr dirty="0" sz="2800" spc="-55" b="1">
                <a:latin typeface="Calibri"/>
                <a:cs typeface="Calibri"/>
              </a:rPr>
              <a:t>st</a:t>
            </a:r>
            <a:r>
              <a:rPr dirty="0" sz="2800" spc="-5" b="1">
                <a:latin typeface="Calibri"/>
                <a:cs typeface="Calibri"/>
              </a:rPr>
              <a:t>e</a:t>
            </a:r>
            <a:r>
              <a:rPr dirty="0" sz="2800" b="1">
                <a:latin typeface="Calibri"/>
                <a:cs typeface="Calibri"/>
              </a:rPr>
              <a:t>m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of</a:t>
            </a:r>
            <a:r>
              <a:rPr dirty="0" sz="2800" spc="-5" b="1">
                <a:latin typeface="Calibri"/>
                <a:cs typeface="Calibri"/>
              </a:rPr>
              <a:t> </a:t>
            </a:r>
            <a:r>
              <a:rPr dirty="0" sz="2800" spc="-35" b="1">
                <a:latin typeface="Calibri"/>
                <a:cs typeface="Calibri"/>
              </a:rPr>
              <a:t>t</a:t>
            </a:r>
            <a:r>
              <a:rPr dirty="0" sz="2800" spc="-20" b="1">
                <a:latin typeface="Calibri"/>
                <a:cs typeface="Calibri"/>
              </a:rPr>
              <a:t>omor</a:t>
            </a:r>
            <a:r>
              <a:rPr dirty="0" sz="2800" spc="-55" b="1">
                <a:latin typeface="Calibri"/>
                <a:cs typeface="Calibri"/>
              </a:rPr>
              <a:t>r</a:t>
            </a:r>
            <a:r>
              <a:rPr dirty="0" sz="2800" spc="-20" b="1">
                <a:latin typeface="Calibri"/>
                <a:cs typeface="Calibri"/>
              </a:rPr>
              <a:t>ow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330"/>
              </a:spcBef>
              <a:buClr>
                <a:srgbClr val="FF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800" spc="-8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dirty="0" sz="2800" spc="-2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4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dirty="0" sz="2800" spc="-20">
                <a:solidFill>
                  <a:srgbClr val="FF0000"/>
                </a:solidFill>
                <a:latin typeface="Calibri"/>
                <a:cs typeface="Calibri"/>
              </a:rPr>
              <a:t>CHIEV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algn="just" marL="355600" marR="490855" indent="-342900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800" spc="-20">
                <a:latin typeface="Calibri"/>
                <a:cs typeface="Calibri"/>
              </a:rPr>
              <a:t>A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mar</a:t>
            </a:r>
            <a:r>
              <a:rPr dirty="0" sz="2800" spc="-100">
                <a:latin typeface="Calibri"/>
                <a:cs typeface="Calibri"/>
              </a:rPr>
              <a:t>k</a:t>
            </a:r>
            <a:r>
              <a:rPr dirty="0" sz="2800" spc="-25">
                <a:latin typeface="Calibri"/>
                <a:cs typeface="Calibri"/>
              </a:rPr>
              <a:t>e</a:t>
            </a:r>
            <a:r>
              <a:rPr dirty="0" sz="2800" spc="-10">
                <a:latin typeface="Calibri"/>
                <a:cs typeface="Calibri"/>
              </a:rPr>
              <a:t>t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des</a:t>
            </a:r>
            <a:r>
              <a:rPr dirty="0" sz="2800" spc="-20">
                <a:latin typeface="Calibri"/>
                <a:cs typeface="Calibri"/>
              </a:rPr>
              <a:t>i</a:t>
            </a:r>
            <a:r>
              <a:rPr dirty="0" sz="2800" spc="-15">
                <a:latin typeface="Calibri"/>
                <a:cs typeface="Calibri"/>
              </a:rPr>
              <a:t>gn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and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egul</a:t>
            </a:r>
            <a:r>
              <a:rPr dirty="0" sz="2800" spc="-50">
                <a:latin typeface="Calibri"/>
                <a:cs typeface="Calibri"/>
              </a:rPr>
              <a:t>a</a:t>
            </a:r>
            <a:r>
              <a:rPr dirty="0" sz="2800" spc="-35">
                <a:latin typeface="Calibri"/>
                <a:cs typeface="Calibri"/>
              </a:rPr>
              <a:t>t</a:t>
            </a:r>
            <a:r>
              <a:rPr dirty="0" sz="2800" spc="-20">
                <a:latin typeface="Calibri"/>
                <a:cs typeface="Calibri"/>
              </a:rPr>
              <a:t>o</a:t>
            </a:r>
            <a:r>
              <a:rPr dirty="0" sz="2800" spc="-5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y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c</a:t>
            </a:r>
            <a:r>
              <a:rPr dirty="0" sz="2800" spc="-20">
                <a:latin typeface="Calibri"/>
                <a:cs typeface="Calibri"/>
              </a:rPr>
              <a:t>ond</a:t>
            </a:r>
            <a:r>
              <a:rPr dirty="0" sz="2800" spc="-20">
                <a:latin typeface="Calibri"/>
                <a:cs typeface="Calibri"/>
              </a:rPr>
              <a:t>i</a:t>
            </a:r>
            <a:r>
              <a:rPr dirty="0" sz="2800" spc="-15">
                <a:latin typeface="Calibri"/>
                <a:cs typeface="Calibri"/>
              </a:rPr>
              <a:t>tio</a:t>
            </a:r>
            <a:r>
              <a:rPr dirty="0" sz="2800" spc="-25">
                <a:latin typeface="Calibri"/>
                <a:cs typeface="Calibri"/>
              </a:rPr>
              <a:t>n</a:t>
            </a:r>
            <a:r>
              <a:rPr dirty="0" sz="2800" spc="-15">
                <a:latin typeface="Calibri"/>
                <a:cs typeface="Calibri"/>
              </a:rPr>
              <a:t>s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th</a:t>
            </a:r>
            <a:r>
              <a:rPr dirty="0" sz="2800" spc="-45">
                <a:latin typeface="Calibri"/>
                <a:cs typeface="Calibri"/>
              </a:rPr>
              <a:t>a</a:t>
            </a:r>
            <a:r>
              <a:rPr dirty="0" sz="2800" spc="-10">
                <a:latin typeface="Calibri"/>
                <a:cs typeface="Calibri"/>
              </a:rPr>
              <a:t>t</a:t>
            </a:r>
            <a:r>
              <a:rPr dirty="0" sz="2800" spc="-15">
                <a:latin typeface="Calibri"/>
                <a:cs typeface="Calibri"/>
              </a:rPr>
              <a:t> ensu</a:t>
            </a:r>
            <a:r>
              <a:rPr dirty="0" sz="2800" spc="-55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e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su</a:t>
            </a:r>
            <a:r>
              <a:rPr dirty="0" sz="2800" spc="-35">
                <a:latin typeface="Calibri"/>
                <a:cs typeface="Calibri"/>
              </a:rPr>
              <a:t>f</a:t>
            </a:r>
            <a:r>
              <a:rPr dirty="0" sz="2800" spc="-15">
                <a:latin typeface="Calibri"/>
                <a:cs typeface="Calibri"/>
              </a:rPr>
              <a:t>ficie</a:t>
            </a:r>
            <a:r>
              <a:rPr dirty="0" sz="2800" spc="-35">
                <a:latin typeface="Calibri"/>
                <a:cs typeface="Calibri"/>
              </a:rPr>
              <a:t>n</a:t>
            </a:r>
            <a:r>
              <a:rPr dirty="0" sz="2800" spc="-10">
                <a:latin typeface="Calibri"/>
                <a:cs typeface="Calibri"/>
              </a:rPr>
              <a:t>t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g</a:t>
            </a:r>
            <a:r>
              <a:rPr dirty="0" sz="2800" spc="-15">
                <a:latin typeface="Calibri"/>
                <a:cs typeface="Calibri"/>
              </a:rPr>
              <a:t>ene</a:t>
            </a:r>
            <a:r>
              <a:rPr dirty="0" sz="2800" spc="-70">
                <a:latin typeface="Calibri"/>
                <a:cs typeface="Calibri"/>
              </a:rPr>
              <a:t>r</a:t>
            </a:r>
            <a:r>
              <a:rPr dirty="0" sz="2800" spc="-35">
                <a:latin typeface="Calibri"/>
                <a:cs typeface="Calibri"/>
              </a:rPr>
              <a:t>a</a:t>
            </a:r>
            <a:r>
              <a:rPr dirty="0" sz="2800" spc="-15">
                <a:latin typeface="Calibri"/>
                <a:cs typeface="Calibri"/>
              </a:rPr>
              <a:t>tion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</a:t>
            </a:r>
            <a:r>
              <a:rPr dirty="0" sz="2800" spc="-20">
                <a:latin typeface="Calibri"/>
                <a:cs typeface="Calibri"/>
              </a:rPr>
              <a:t>n</a:t>
            </a:r>
            <a:r>
              <a:rPr dirty="0" sz="2800" spc="-15">
                <a:latin typeface="Calibri"/>
                <a:cs typeface="Calibri"/>
              </a:rPr>
              <a:t>d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</a:t>
            </a:r>
            <a:r>
              <a:rPr dirty="0" sz="2800" spc="-40">
                <a:latin typeface="Calibri"/>
                <a:cs typeface="Calibri"/>
              </a:rPr>
              <a:t>n</a:t>
            </a:r>
            <a:r>
              <a:rPr dirty="0" sz="2800" spc="-15">
                <a:latin typeface="Calibri"/>
                <a:cs typeface="Calibri"/>
              </a:rPr>
              <a:t>f</a:t>
            </a:r>
            <a:r>
              <a:rPr dirty="0" sz="2800" spc="-75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a</a:t>
            </a:r>
            <a:r>
              <a:rPr dirty="0" sz="2800" spc="-50">
                <a:latin typeface="Calibri"/>
                <a:cs typeface="Calibri"/>
              </a:rPr>
              <a:t>s</a:t>
            </a:r>
            <a:r>
              <a:rPr dirty="0" sz="2800" spc="-15">
                <a:latin typeface="Calibri"/>
                <a:cs typeface="Calibri"/>
              </a:rPr>
              <a:t>tructu</a:t>
            </a:r>
            <a:r>
              <a:rPr dirty="0" sz="2800" spc="-60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e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60">
                <a:latin typeface="Calibri"/>
                <a:cs typeface="Calibri"/>
              </a:rPr>
              <a:t>n</a:t>
            </a:r>
            <a:r>
              <a:rPr dirty="0" sz="2800" spc="-40">
                <a:latin typeface="Calibri"/>
                <a:cs typeface="Calibri"/>
              </a:rPr>
              <a:t>v</a:t>
            </a:r>
            <a:r>
              <a:rPr dirty="0" sz="2800" spc="-15">
                <a:latin typeface="Calibri"/>
                <a:cs typeface="Calibri"/>
              </a:rPr>
              <a:t>e</a:t>
            </a:r>
            <a:r>
              <a:rPr dirty="0" sz="2800" spc="-50">
                <a:latin typeface="Calibri"/>
                <a:cs typeface="Calibri"/>
              </a:rPr>
              <a:t>s</a:t>
            </a:r>
            <a:r>
              <a:rPr dirty="0" sz="2800" spc="-20">
                <a:latin typeface="Calibri"/>
                <a:cs typeface="Calibri"/>
              </a:rPr>
              <a:t>tme</a:t>
            </a:r>
            <a:r>
              <a:rPr dirty="0" sz="2800" spc="-40">
                <a:latin typeface="Calibri"/>
                <a:cs typeface="Calibri"/>
              </a:rPr>
              <a:t>n</a:t>
            </a:r>
            <a:r>
              <a:rPr dirty="0" sz="2800" spc="-15">
                <a:latin typeface="Calibri"/>
                <a:cs typeface="Calibri"/>
              </a:rPr>
              <a:t>ts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800" spc="-3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dirty="0" sz="2800" spc="-15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dirty="0" sz="2800" spc="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FF0000"/>
                </a:solidFill>
                <a:latin typeface="Calibri"/>
                <a:cs typeface="Calibri"/>
              </a:rPr>
              <a:t>ASK</a:t>
            </a:r>
            <a:r>
              <a:rPr dirty="0" sz="2800" spc="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4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dirty="0" sz="2800" spc="-20">
                <a:solidFill>
                  <a:srgbClr val="FF0000"/>
                </a:solidFill>
                <a:latin typeface="Calibri"/>
                <a:cs typeface="Calibri"/>
              </a:rPr>
              <a:t>OR:</a:t>
            </a:r>
            <a:endParaRPr sz="2800">
              <a:latin typeface="Calibri"/>
              <a:cs typeface="Calibri"/>
            </a:endParaRPr>
          </a:p>
          <a:p>
            <a:pPr marL="12700" marR="927735">
              <a:lnSpc>
                <a:spcPct val="100000"/>
              </a:lnSpc>
              <a:spcBef>
                <a:spcPts val="670"/>
              </a:spcBef>
              <a:buFont typeface="Calibri"/>
              <a:buChar char="•"/>
              <a:tabLst>
                <a:tab pos="271780" algn="l"/>
              </a:tabLst>
            </a:pPr>
            <a:r>
              <a:rPr dirty="0" sz="2800" spc="-20">
                <a:latin typeface="Calibri"/>
                <a:cs typeface="Calibri"/>
              </a:rPr>
              <a:t>A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mar</a:t>
            </a:r>
            <a:r>
              <a:rPr dirty="0" sz="2800" spc="-90">
                <a:latin typeface="Calibri"/>
                <a:cs typeface="Calibri"/>
              </a:rPr>
              <a:t>k</a:t>
            </a:r>
            <a:r>
              <a:rPr dirty="0" sz="2800" spc="-25">
                <a:latin typeface="Calibri"/>
                <a:cs typeface="Calibri"/>
              </a:rPr>
              <a:t>e</a:t>
            </a:r>
            <a:r>
              <a:rPr dirty="0" sz="2800" spc="-10">
                <a:latin typeface="Calibri"/>
                <a:cs typeface="Calibri"/>
              </a:rPr>
              <a:t>t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</a:t>
            </a:r>
            <a:r>
              <a:rPr dirty="0" sz="2800" spc="-10">
                <a:latin typeface="Calibri"/>
                <a:cs typeface="Calibri"/>
              </a:rPr>
              <a:t>e</a:t>
            </a:r>
            <a:r>
              <a:rPr dirty="0" sz="2800" spc="-20">
                <a:latin typeface="Calibri"/>
                <a:cs typeface="Calibri"/>
              </a:rPr>
              <a:t>sig</a:t>
            </a:r>
            <a:r>
              <a:rPr dirty="0" sz="2800" spc="-15">
                <a:latin typeface="Calibri"/>
                <a:cs typeface="Calibri"/>
              </a:rPr>
              <a:t>n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th</a:t>
            </a:r>
            <a:r>
              <a:rPr dirty="0" sz="2800" spc="-35">
                <a:latin typeface="Calibri"/>
                <a:cs typeface="Calibri"/>
              </a:rPr>
              <a:t>a</a:t>
            </a:r>
            <a:r>
              <a:rPr dirty="0" sz="2800" spc="-10">
                <a:latin typeface="Calibri"/>
                <a:cs typeface="Calibri"/>
              </a:rPr>
              <a:t>t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</a:t>
            </a:r>
            <a:r>
              <a:rPr dirty="0" sz="2800" spc="-65">
                <a:latin typeface="Calibri"/>
                <a:cs typeface="Calibri"/>
              </a:rPr>
              <a:t>r</a:t>
            </a:r>
            <a:r>
              <a:rPr dirty="0" sz="2800" spc="-20">
                <a:latin typeface="Calibri"/>
                <a:cs typeface="Calibri"/>
              </a:rPr>
              <a:t>oper</a:t>
            </a:r>
            <a:r>
              <a:rPr dirty="0" sz="2800" spc="-20">
                <a:latin typeface="Calibri"/>
                <a:cs typeface="Calibri"/>
              </a:rPr>
              <a:t>l</a:t>
            </a:r>
            <a:r>
              <a:rPr dirty="0" sz="2800" spc="-15">
                <a:latin typeface="Calibri"/>
                <a:cs typeface="Calibri"/>
              </a:rPr>
              <a:t>y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55">
                <a:latin typeface="Calibri"/>
                <a:cs typeface="Calibri"/>
              </a:rPr>
              <a:t>v</a:t>
            </a:r>
            <a:r>
              <a:rPr dirty="0" sz="2800" spc="-15">
                <a:latin typeface="Calibri"/>
                <a:cs typeface="Calibri"/>
              </a:rPr>
              <a:t>alues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ene</a:t>
            </a:r>
            <a:r>
              <a:rPr dirty="0" sz="2800" spc="-60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g</a:t>
            </a:r>
            <a:r>
              <a:rPr dirty="0" sz="2800" spc="-225">
                <a:latin typeface="Calibri"/>
                <a:cs typeface="Calibri"/>
              </a:rPr>
              <a:t>y</a:t>
            </a:r>
            <a:r>
              <a:rPr dirty="0" sz="2800" spc="-10">
                <a:latin typeface="Calibri"/>
                <a:cs typeface="Calibri"/>
              </a:rPr>
              <a:t>,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fl</a:t>
            </a:r>
            <a:r>
              <a:rPr dirty="0" sz="2800" spc="-70">
                <a:latin typeface="Calibri"/>
                <a:cs typeface="Calibri"/>
              </a:rPr>
              <a:t>e</a:t>
            </a:r>
            <a:r>
              <a:rPr dirty="0" sz="2800" spc="-15">
                <a:latin typeface="Calibri"/>
                <a:cs typeface="Calibri"/>
              </a:rPr>
              <a:t>xi</a:t>
            </a:r>
            <a:r>
              <a:rPr dirty="0" sz="2800" spc="-25">
                <a:latin typeface="Calibri"/>
                <a:cs typeface="Calibri"/>
              </a:rPr>
              <a:t>b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15">
                <a:latin typeface="Calibri"/>
                <a:cs typeface="Calibri"/>
              </a:rPr>
              <a:t>l</a:t>
            </a:r>
            <a:r>
              <a:rPr dirty="0" sz="2800" spc="-10">
                <a:latin typeface="Calibri"/>
                <a:cs typeface="Calibri"/>
              </a:rPr>
              <a:t>ity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and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c</a:t>
            </a:r>
            <a:r>
              <a:rPr dirty="0" sz="2800" spc="-15">
                <a:latin typeface="Calibri"/>
                <a:cs typeface="Calibri"/>
              </a:rPr>
              <a:t>apa</a:t>
            </a:r>
            <a:r>
              <a:rPr dirty="0" sz="2800" spc="-10">
                <a:latin typeface="Calibri"/>
                <a:cs typeface="Calibri"/>
              </a:rPr>
              <a:t>c</a:t>
            </a:r>
            <a:r>
              <a:rPr dirty="0" sz="2800" spc="-10">
                <a:latin typeface="Calibri"/>
                <a:cs typeface="Calibri"/>
              </a:rPr>
              <a:t>ity</a:t>
            </a:r>
            <a:endParaRPr sz="2800">
              <a:latin typeface="Calibri"/>
              <a:cs typeface="Calibri"/>
            </a:endParaRP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Calibri"/>
              <a:buChar char="•"/>
              <a:tabLst>
                <a:tab pos="271780" algn="l"/>
              </a:tabLst>
            </a:pPr>
            <a:r>
              <a:rPr dirty="0" sz="2800" spc="-15">
                <a:latin typeface="Calibri"/>
                <a:cs typeface="Calibri"/>
              </a:rPr>
              <a:t>P</a:t>
            </a:r>
            <a:r>
              <a:rPr dirty="0" sz="2800" spc="-65">
                <a:latin typeface="Calibri"/>
                <a:cs typeface="Calibri"/>
              </a:rPr>
              <a:t>r</a:t>
            </a:r>
            <a:r>
              <a:rPr dirty="0" sz="2800" spc="-25">
                <a:latin typeface="Calibri"/>
                <a:cs typeface="Calibri"/>
              </a:rPr>
              <a:t>om</a:t>
            </a:r>
            <a:r>
              <a:rPr dirty="0" sz="2800" spc="-10">
                <a:latin typeface="Calibri"/>
                <a:cs typeface="Calibri"/>
              </a:rPr>
              <a:t>o</a:t>
            </a:r>
            <a:r>
              <a:rPr dirty="0" sz="2800" spc="-15">
                <a:latin typeface="Calibri"/>
                <a:cs typeface="Calibri"/>
              </a:rPr>
              <a:t>tion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o</a:t>
            </a:r>
            <a:r>
              <a:rPr dirty="0" sz="2800" spc="-10">
                <a:latin typeface="Calibri"/>
                <a:cs typeface="Calibri"/>
              </a:rPr>
              <a:t>f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se</a:t>
            </a:r>
            <a:r>
              <a:rPr dirty="0" sz="2800" spc="-5">
                <a:latin typeface="Calibri"/>
                <a:cs typeface="Calibri"/>
              </a:rPr>
              <a:t>c</a:t>
            </a:r>
            <a:r>
              <a:rPr dirty="0" sz="2800" spc="-15">
                <a:latin typeface="Calibri"/>
                <a:cs typeface="Calibri"/>
              </a:rPr>
              <a:t>urit</a:t>
            </a:r>
            <a:r>
              <a:rPr dirty="0" sz="2800" spc="-15">
                <a:latin typeface="Calibri"/>
                <a:cs typeface="Calibri"/>
              </a:rPr>
              <a:t>y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o</a:t>
            </a:r>
            <a:r>
              <a:rPr dirty="0" sz="2800" spc="-10">
                <a:latin typeface="Calibri"/>
                <a:cs typeface="Calibri"/>
              </a:rPr>
              <a:t>f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suppl</a:t>
            </a:r>
            <a:r>
              <a:rPr dirty="0" sz="2800" spc="-15">
                <a:latin typeface="Calibri"/>
                <a:cs typeface="Calibri"/>
              </a:rPr>
              <a:t>y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th</a:t>
            </a:r>
            <a:r>
              <a:rPr dirty="0" sz="2800" spc="-65">
                <a:latin typeface="Calibri"/>
                <a:cs typeface="Calibri"/>
              </a:rPr>
              <a:t>r</a:t>
            </a:r>
            <a:r>
              <a:rPr dirty="0" sz="2800" spc="-20">
                <a:latin typeface="Calibri"/>
                <a:cs typeface="Calibri"/>
              </a:rPr>
              <a:t>ou</a:t>
            </a:r>
            <a:r>
              <a:rPr dirty="0" sz="2800" spc="-10">
                <a:latin typeface="Calibri"/>
                <a:cs typeface="Calibri"/>
              </a:rPr>
              <a:t>g</a:t>
            </a:r>
            <a:r>
              <a:rPr dirty="0" sz="2800" spc="-15">
                <a:latin typeface="Calibri"/>
                <a:cs typeface="Calibri"/>
              </a:rPr>
              <a:t>h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ene</a:t>
            </a:r>
            <a:r>
              <a:rPr dirty="0" sz="2800" spc="-45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gy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800" spc="-20">
                <a:latin typeface="Calibri"/>
                <a:cs typeface="Calibri"/>
              </a:rPr>
              <a:t>sou</a:t>
            </a:r>
            <a:r>
              <a:rPr dirty="0" sz="2800" spc="-60">
                <a:latin typeface="Calibri"/>
                <a:cs typeface="Calibri"/>
              </a:rPr>
              <a:t>r</a:t>
            </a:r>
            <a:r>
              <a:rPr dirty="0" sz="2800" spc="-15">
                <a:latin typeface="Calibri"/>
                <a:cs typeface="Calibri"/>
              </a:rPr>
              <a:t>ces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d</a:t>
            </a:r>
            <a:r>
              <a:rPr dirty="0" sz="2800" spc="-15">
                <a:latin typeface="Calibri"/>
                <a:cs typeface="Calibri"/>
              </a:rPr>
              <a:t>i</a:t>
            </a:r>
            <a:r>
              <a:rPr dirty="0" sz="2800" spc="-45">
                <a:latin typeface="Calibri"/>
                <a:cs typeface="Calibri"/>
              </a:rPr>
              <a:t>v</a:t>
            </a:r>
            <a:r>
              <a:rPr dirty="0" sz="2800" spc="-15">
                <a:latin typeface="Calibri"/>
                <a:cs typeface="Calibri"/>
              </a:rPr>
              <a:t>e</a:t>
            </a:r>
            <a:r>
              <a:rPr dirty="0" sz="2800" spc="-65">
                <a:latin typeface="Calibri"/>
                <a:cs typeface="Calibri"/>
              </a:rPr>
              <a:t>r</a:t>
            </a:r>
            <a:r>
              <a:rPr dirty="0" sz="2800" spc="-5">
                <a:latin typeface="Calibri"/>
                <a:cs typeface="Calibri"/>
              </a:rPr>
              <a:t>s</a:t>
            </a:r>
            <a:r>
              <a:rPr dirty="0" sz="2800" spc="-10">
                <a:latin typeface="Calibri"/>
                <a:cs typeface="Calibri"/>
              </a:rPr>
              <a:t>i</a:t>
            </a:r>
            <a:r>
              <a:rPr dirty="0" sz="2800" spc="-5">
                <a:latin typeface="Calibri"/>
                <a:cs typeface="Calibri"/>
              </a:rPr>
              <a:t>f</a:t>
            </a:r>
            <a:r>
              <a:rPr dirty="0" sz="2800" spc="-10">
                <a:latin typeface="Calibri"/>
                <a:cs typeface="Calibri"/>
              </a:rPr>
              <a:t>i</a:t>
            </a:r>
            <a:r>
              <a:rPr dirty="0" sz="2800" spc="-35">
                <a:latin typeface="Calibri"/>
                <a:cs typeface="Calibri"/>
              </a:rPr>
              <a:t>ca</a:t>
            </a:r>
            <a:r>
              <a:rPr dirty="0" sz="2800">
                <a:latin typeface="Calibri"/>
                <a:cs typeface="Calibri"/>
              </a:rPr>
              <a:t>t</a:t>
            </a:r>
            <a:r>
              <a:rPr dirty="0" sz="2800" spc="-10">
                <a:latin typeface="Calibri"/>
                <a:cs typeface="Calibri"/>
              </a:rPr>
              <a:t>i</a:t>
            </a:r>
            <a:r>
              <a:rPr dirty="0" sz="2800" spc="-5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pc="-15"/>
              <a:t>I</a:t>
            </a:r>
            <a:r>
              <a:rPr dirty="0" spc="-60"/>
              <a:t>n</a:t>
            </a:r>
            <a:r>
              <a:rPr dirty="0" spc="-70"/>
              <a:t>t</a:t>
            </a:r>
            <a:r>
              <a:rPr dirty="0" spc="-25"/>
              <a:t>eg</a:t>
            </a:r>
            <a:r>
              <a:rPr dirty="0" spc="-100"/>
              <a:t>r</a:t>
            </a:r>
            <a:r>
              <a:rPr dirty="0" spc="-65"/>
              <a:t>a</a:t>
            </a:r>
            <a:r>
              <a:rPr dirty="0" spc="-20"/>
              <a:t>tion</a:t>
            </a:r>
            <a:r>
              <a:rPr dirty="0" spc="5"/>
              <a:t> </a:t>
            </a:r>
            <a:r>
              <a:rPr dirty="0" spc="-25"/>
              <a:t>wit</a:t>
            </a:r>
            <a:r>
              <a:rPr dirty="0" spc="-25"/>
              <a:t>h</a:t>
            </a:r>
            <a:r>
              <a:rPr dirty="0" spc="5"/>
              <a:t> </a:t>
            </a:r>
            <a:r>
              <a:rPr dirty="0" spc="-25"/>
              <a:t>n</a:t>
            </a:r>
            <a:r>
              <a:rPr dirty="0" spc="-20"/>
              <a:t>e</a:t>
            </a:r>
            <a:r>
              <a:rPr dirty="0" spc="-20"/>
              <a:t>ighboring</a:t>
            </a:r>
          </a:p>
          <a:p>
            <a:pPr algn="ctr">
              <a:lnSpc>
                <a:spcPct val="100000"/>
              </a:lnSpc>
            </a:pPr>
            <a:r>
              <a:rPr dirty="0" spc="-55"/>
              <a:t>r</a:t>
            </a:r>
            <a:r>
              <a:rPr dirty="0" spc="-25"/>
              <a:t>egions/mar</a:t>
            </a:r>
            <a:r>
              <a:rPr dirty="0" spc="-120"/>
              <a:t>k</a:t>
            </a:r>
            <a:r>
              <a:rPr dirty="0" spc="-25"/>
              <a:t>e</a:t>
            </a:r>
            <a:r>
              <a:rPr dirty="0" spc="-15"/>
              <a:t>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55600" marR="16510" indent="-342900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pc="-20" b="0">
                <a:latin typeface="Calibri"/>
                <a:cs typeface="Calibri"/>
              </a:rPr>
              <a:t>A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15"/>
              <a:t>SEE</a:t>
            </a:r>
            <a:r>
              <a:rPr dirty="0" spc="-5"/>
              <a:t> </a:t>
            </a:r>
            <a:r>
              <a:rPr dirty="0" spc="-15"/>
              <a:t>w</a:t>
            </a:r>
            <a:r>
              <a:rPr dirty="0" spc="-20"/>
              <a:t>h</a:t>
            </a:r>
            <a:r>
              <a:rPr dirty="0" spc="-30"/>
              <a:t>o</a:t>
            </a:r>
            <a:r>
              <a:rPr dirty="0" spc="-15"/>
              <a:t>lesa</a:t>
            </a:r>
            <a:r>
              <a:rPr dirty="0" spc="-25"/>
              <a:t>l</a:t>
            </a:r>
            <a:r>
              <a:rPr dirty="0"/>
              <a:t>e</a:t>
            </a:r>
            <a:r>
              <a:rPr dirty="0" spc="15"/>
              <a:t> </a:t>
            </a:r>
            <a:r>
              <a:rPr dirty="0" spc="-5"/>
              <a:t>m</a:t>
            </a:r>
            <a:r>
              <a:rPr dirty="0" spc="-10"/>
              <a:t>a</a:t>
            </a:r>
            <a:r>
              <a:rPr dirty="0" spc="-5"/>
              <a:t>r</a:t>
            </a:r>
            <a:r>
              <a:rPr dirty="0" spc="-85"/>
              <a:t>k</a:t>
            </a:r>
            <a:r>
              <a:rPr dirty="0" spc="-25"/>
              <a:t>e</a:t>
            </a:r>
            <a:r>
              <a:rPr dirty="0" spc="-15"/>
              <a:t>t</a:t>
            </a:r>
            <a:r>
              <a:rPr dirty="0"/>
              <a:t> </a:t>
            </a:r>
            <a:r>
              <a:rPr dirty="0" spc="-15"/>
              <a:t>c</a:t>
            </a:r>
            <a:r>
              <a:rPr dirty="0" spc="-20"/>
              <a:t>o</a:t>
            </a:r>
            <a:r>
              <a:rPr dirty="0" spc="-30"/>
              <a:t>u</a:t>
            </a:r>
            <a:r>
              <a:rPr dirty="0" spc="-15"/>
              <a:t>pled</a:t>
            </a:r>
            <a:r>
              <a:rPr dirty="0" spc="-5"/>
              <a:t> </a:t>
            </a:r>
            <a:r>
              <a:rPr dirty="0" spc="-40"/>
              <a:t>t</a:t>
            </a:r>
            <a:r>
              <a:rPr dirty="0" spc="-20"/>
              <a:t>o</a:t>
            </a:r>
            <a:r>
              <a:rPr dirty="0" spc="-15"/>
              <a:t> </a:t>
            </a:r>
            <a:r>
              <a:rPr dirty="0" spc="-15"/>
              <a:t>other</a:t>
            </a:r>
            <a:r>
              <a:rPr dirty="0" spc="-15"/>
              <a:t> Eu</a:t>
            </a:r>
            <a:r>
              <a:rPr dirty="0" spc="-50"/>
              <a:t>r</a:t>
            </a:r>
            <a:r>
              <a:rPr dirty="0" spc="-20"/>
              <a:t>opean</a:t>
            </a:r>
            <a:r>
              <a:rPr dirty="0" spc="-10"/>
              <a:t> </a:t>
            </a:r>
            <a:r>
              <a:rPr dirty="0" spc="-20"/>
              <a:t>po</a:t>
            </a:r>
            <a:r>
              <a:rPr dirty="0" spc="-50"/>
              <a:t>w</a:t>
            </a:r>
            <a:r>
              <a:rPr dirty="0" spc="-5"/>
              <a:t>e</a:t>
            </a:r>
            <a:r>
              <a:rPr dirty="0"/>
              <a:t>r</a:t>
            </a:r>
            <a:r>
              <a:rPr dirty="0" spc="5"/>
              <a:t> </a:t>
            </a:r>
            <a:r>
              <a:rPr dirty="0" spc="-5"/>
              <a:t>ma</a:t>
            </a:r>
            <a:r>
              <a:rPr dirty="0" spc="5"/>
              <a:t>r</a:t>
            </a:r>
            <a:r>
              <a:rPr dirty="0" spc="-100"/>
              <a:t>k</a:t>
            </a:r>
            <a:r>
              <a:rPr dirty="0" spc="-20"/>
              <a:t>e</a:t>
            </a:r>
            <a:r>
              <a:rPr dirty="0" spc="-15"/>
              <a:t>ts</a:t>
            </a:r>
            <a:r>
              <a:rPr dirty="0" spc="-50"/>
              <a:t> </a:t>
            </a:r>
            <a:r>
              <a:rPr dirty="0" b="0">
                <a:latin typeface="Calibri"/>
                <a:cs typeface="Calibri"/>
              </a:rPr>
              <a:t>is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spc="-65" b="0">
                <a:latin typeface="Calibri"/>
                <a:cs typeface="Calibri"/>
              </a:rPr>
              <a:t>e</a:t>
            </a:r>
            <a:r>
              <a:rPr dirty="0" spc="-5" b="0">
                <a:latin typeface="Calibri"/>
                <a:cs typeface="Calibri"/>
              </a:rPr>
              <a:t>xp</a:t>
            </a:r>
            <a:r>
              <a:rPr dirty="0" spc="-15" b="0">
                <a:latin typeface="Calibri"/>
                <a:cs typeface="Calibri"/>
              </a:rPr>
              <a:t>e</a:t>
            </a:r>
            <a:r>
              <a:rPr dirty="0" spc="-15" b="0">
                <a:latin typeface="Calibri"/>
                <a:cs typeface="Calibri"/>
              </a:rPr>
              <a:t>c</a:t>
            </a:r>
            <a:r>
              <a:rPr dirty="0" spc="-40" b="0">
                <a:latin typeface="Calibri"/>
                <a:cs typeface="Calibri"/>
              </a:rPr>
              <a:t>t</a:t>
            </a:r>
            <a:r>
              <a:rPr dirty="0" spc="-20" b="0">
                <a:latin typeface="Calibri"/>
                <a:cs typeface="Calibri"/>
              </a:rPr>
              <a:t>ed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spc="-40" b="0">
                <a:latin typeface="Calibri"/>
                <a:cs typeface="Calibri"/>
              </a:rPr>
              <a:t>t</a:t>
            </a:r>
            <a:r>
              <a:rPr dirty="0" b="0">
                <a:latin typeface="Calibri"/>
                <a:cs typeface="Calibri"/>
              </a:rPr>
              <a:t>o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25" b="0">
                <a:latin typeface="Calibri"/>
                <a:cs typeface="Calibri"/>
              </a:rPr>
              <a:t>d</a:t>
            </a:r>
            <a:r>
              <a:rPr dirty="0" spc="-25" b="0">
                <a:latin typeface="Calibri"/>
                <a:cs typeface="Calibri"/>
              </a:rPr>
              <a:t>e</a:t>
            </a:r>
            <a:r>
              <a:rPr dirty="0" b="0">
                <a:latin typeface="Calibri"/>
                <a:cs typeface="Calibri"/>
              </a:rPr>
              <a:t>l</a:t>
            </a:r>
            <a:r>
              <a:rPr dirty="0" spc="-15" b="0">
                <a:latin typeface="Calibri"/>
                <a:cs typeface="Calibri"/>
              </a:rPr>
              <a:t>i</a:t>
            </a:r>
            <a:r>
              <a:rPr dirty="0" spc="-40" b="0">
                <a:latin typeface="Calibri"/>
                <a:cs typeface="Calibri"/>
              </a:rPr>
              <a:t>v</a:t>
            </a:r>
            <a:r>
              <a:rPr dirty="0" spc="-15" b="0">
                <a:latin typeface="Calibri"/>
                <a:cs typeface="Calibri"/>
              </a:rPr>
              <a:t>er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less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35" b="0">
                <a:latin typeface="Calibri"/>
                <a:cs typeface="Calibri"/>
              </a:rPr>
              <a:t>v</a:t>
            </a:r>
            <a:r>
              <a:rPr dirty="0" spc="-5" b="0">
                <a:latin typeface="Calibri"/>
                <a:cs typeface="Calibri"/>
              </a:rPr>
              <a:t>ol</a:t>
            </a:r>
            <a:r>
              <a:rPr dirty="0" spc="-20" b="0">
                <a:latin typeface="Calibri"/>
                <a:cs typeface="Calibri"/>
              </a:rPr>
              <a:t>a</a:t>
            </a:r>
            <a:r>
              <a:rPr dirty="0" b="0">
                <a:latin typeface="Calibri"/>
                <a:cs typeface="Calibri"/>
              </a:rPr>
              <a:t>tility </a:t>
            </a:r>
            <a:r>
              <a:rPr dirty="0" spc="-35" b="0">
                <a:latin typeface="Calibri"/>
                <a:cs typeface="Calibri"/>
              </a:rPr>
              <a:t>t</a:t>
            </a:r>
            <a:r>
              <a:rPr dirty="0" b="0">
                <a:latin typeface="Calibri"/>
                <a:cs typeface="Calibri"/>
              </a:rPr>
              <a:t>o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25" b="0">
                <a:latin typeface="Calibri"/>
                <a:cs typeface="Calibri"/>
              </a:rPr>
              <a:t>m</a:t>
            </a:r>
            <a:r>
              <a:rPr dirty="0" spc="-10" b="0">
                <a:latin typeface="Calibri"/>
                <a:cs typeface="Calibri"/>
              </a:rPr>
              <a:t>a</a:t>
            </a:r>
            <a:r>
              <a:rPr dirty="0" spc="-15" b="0">
                <a:latin typeface="Calibri"/>
                <a:cs typeface="Calibri"/>
              </a:rPr>
              <a:t>r</a:t>
            </a:r>
            <a:r>
              <a:rPr dirty="0" spc="-105" b="0">
                <a:latin typeface="Calibri"/>
                <a:cs typeface="Calibri"/>
              </a:rPr>
              <a:t>k</a:t>
            </a:r>
            <a:r>
              <a:rPr dirty="0" spc="-30" b="0">
                <a:latin typeface="Calibri"/>
                <a:cs typeface="Calibri"/>
              </a:rPr>
              <a:t>e</a:t>
            </a:r>
            <a:r>
              <a:rPr dirty="0" spc="-10" b="0">
                <a:latin typeface="Calibri"/>
                <a:cs typeface="Calibri"/>
              </a:rPr>
              <a:t>t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prices</a:t>
            </a:r>
            <a:r>
              <a:rPr dirty="0" spc="-10" b="0">
                <a:latin typeface="Calibri"/>
                <a:cs typeface="Calibri"/>
              </a:rPr>
              <a:t>,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i</a:t>
            </a:r>
            <a:r>
              <a:rPr dirty="0" spc="5" b="0">
                <a:latin typeface="Calibri"/>
                <a:cs typeface="Calibri"/>
              </a:rPr>
              <a:t>m</a:t>
            </a:r>
            <a:r>
              <a:rPr dirty="0" spc="-5" b="0">
                <a:latin typeface="Calibri"/>
                <a:cs typeface="Calibri"/>
              </a:rPr>
              <a:t>p</a:t>
            </a:r>
            <a:r>
              <a:rPr dirty="0" spc="-50" b="0">
                <a:latin typeface="Calibri"/>
                <a:cs typeface="Calibri"/>
              </a:rPr>
              <a:t>r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spc="-30" b="0">
                <a:latin typeface="Calibri"/>
                <a:cs typeface="Calibri"/>
              </a:rPr>
              <a:t>v</a:t>
            </a:r>
            <a:r>
              <a:rPr dirty="0" spc="-15" b="0">
                <a:latin typeface="Calibri"/>
                <a:cs typeface="Calibri"/>
              </a:rPr>
              <a:t>e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m</a:t>
            </a:r>
            <a:r>
              <a:rPr dirty="0" spc="-15" b="0">
                <a:latin typeface="Calibri"/>
                <a:cs typeface="Calibri"/>
              </a:rPr>
              <a:t>ar</a:t>
            </a:r>
            <a:r>
              <a:rPr dirty="0" spc="-100" b="0">
                <a:latin typeface="Calibri"/>
                <a:cs typeface="Calibri"/>
              </a:rPr>
              <a:t>k</a:t>
            </a:r>
            <a:r>
              <a:rPr dirty="0" spc="-30" b="0">
                <a:latin typeface="Calibri"/>
                <a:cs typeface="Calibri"/>
              </a:rPr>
              <a:t>e</a:t>
            </a:r>
            <a:r>
              <a:rPr dirty="0" spc="-10" b="0">
                <a:latin typeface="Calibri"/>
                <a:cs typeface="Calibri"/>
              </a:rPr>
              <a:t>t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li</a:t>
            </a:r>
            <a:r>
              <a:rPr dirty="0" spc="-15" b="0">
                <a:latin typeface="Calibri"/>
                <a:cs typeface="Calibri"/>
              </a:rPr>
              <a:t>q</a:t>
            </a:r>
            <a:r>
              <a:rPr dirty="0" spc="-5" b="0">
                <a:latin typeface="Calibri"/>
                <a:cs typeface="Calibri"/>
              </a:rPr>
              <a:t>uid</a:t>
            </a:r>
            <a:r>
              <a:rPr dirty="0" spc="-10" b="0">
                <a:latin typeface="Calibri"/>
                <a:cs typeface="Calibri"/>
              </a:rPr>
              <a:t>i</a:t>
            </a:r>
            <a:r>
              <a:rPr dirty="0" b="0">
                <a:latin typeface="Calibri"/>
                <a:cs typeface="Calibri"/>
              </a:rPr>
              <a:t>t</a:t>
            </a:r>
            <a:r>
              <a:rPr dirty="0" spc="-229" b="0">
                <a:latin typeface="Calibri"/>
                <a:cs typeface="Calibri"/>
              </a:rPr>
              <a:t>y</a:t>
            </a:r>
            <a:r>
              <a:rPr dirty="0" spc="-10" b="0">
                <a:latin typeface="Calibri"/>
                <a:cs typeface="Calibri"/>
              </a:rPr>
              <a:t>,</a:t>
            </a:r>
            <a:r>
              <a:rPr dirty="0" spc="2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and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e</a:t>
            </a:r>
            <a:r>
              <a:rPr dirty="0" spc="-15" b="0">
                <a:latin typeface="Calibri"/>
                <a:cs typeface="Calibri"/>
              </a:rPr>
              <a:t>n</a:t>
            </a:r>
            <a:r>
              <a:rPr dirty="0" b="0">
                <a:latin typeface="Calibri"/>
                <a:cs typeface="Calibri"/>
              </a:rPr>
              <a:t>able mo</a:t>
            </a:r>
            <a:r>
              <a:rPr dirty="0" spc="-30" b="0">
                <a:latin typeface="Calibri"/>
                <a:cs typeface="Calibri"/>
              </a:rPr>
              <a:t>r</a:t>
            </a:r>
            <a:r>
              <a:rPr dirty="0" spc="-15" b="0">
                <a:latin typeface="Calibri"/>
                <a:cs typeface="Calibri"/>
              </a:rPr>
              <a:t>e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45" b="0">
                <a:latin typeface="Calibri"/>
                <a:cs typeface="Calibri"/>
              </a:rPr>
              <a:t>e</a:t>
            </a:r>
            <a:r>
              <a:rPr dirty="0" spc="-25" b="0">
                <a:latin typeface="Calibri"/>
                <a:cs typeface="Calibri"/>
              </a:rPr>
              <a:t>f</a:t>
            </a:r>
            <a:r>
              <a:rPr dirty="0" spc="-5" b="0">
                <a:latin typeface="Calibri"/>
                <a:cs typeface="Calibri"/>
              </a:rPr>
              <a:t>ficie</a:t>
            </a:r>
            <a:r>
              <a:rPr dirty="0" spc="-30" b="0">
                <a:latin typeface="Calibri"/>
                <a:cs typeface="Calibri"/>
              </a:rPr>
              <a:t>n</a:t>
            </a:r>
            <a:r>
              <a:rPr dirty="0" b="0">
                <a:latin typeface="Calibri"/>
                <a:cs typeface="Calibri"/>
              </a:rPr>
              <a:t>t</a:t>
            </a:r>
            <a:r>
              <a:rPr dirty="0" spc="-25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us</a:t>
            </a:r>
            <a:r>
              <a:rPr dirty="0" b="0">
                <a:latin typeface="Calibri"/>
                <a:cs typeface="Calibri"/>
              </a:rPr>
              <a:t>e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spc="5" b="0">
                <a:latin typeface="Calibri"/>
                <a:cs typeface="Calibri"/>
              </a:rPr>
              <a:t>o</a:t>
            </a:r>
            <a:r>
              <a:rPr dirty="0" b="0">
                <a:latin typeface="Calibri"/>
                <a:cs typeface="Calibri"/>
              </a:rPr>
              <a:t>f </a:t>
            </a:r>
            <a:r>
              <a:rPr dirty="0" spc="-75" b="0">
                <a:latin typeface="Calibri"/>
                <a:cs typeface="Calibri"/>
              </a:rPr>
              <a:t>e</a:t>
            </a:r>
            <a:r>
              <a:rPr dirty="0" spc="-5" b="0">
                <a:latin typeface="Calibri"/>
                <a:cs typeface="Calibri"/>
              </a:rPr>
              <a:t>xi</a:t>
            </a:r>
            <a:r>
              <a:rPr dirty="0" spc="-35" b="0">
                <a:latin typeface="Calibri"/>
                <a:cs typeface="Calibri"/>
              </a:rPr>
              <a:t>s</a:t>
            </a:r>
            <a:r>
              <a:rPr dirty="0" b="0">
                <a:latin typeface="Calibri"/>
                <a:cs typeface="Calibri"/>
              </a:rPr>
              <a:t>ting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15" b="0">
                <a:latin typeface="Calibri"/>
                <a:cs typeface="Calibri"/>
              </a:rPr>
              <a:t>c</a:t>
            </a:r>
            <a:r>
              <a:rPr dirty="0" spc="-60" b="0">
                <a:latin typeface="Calibri"/>
                <a:cs typeface="Calibri"/>
              </a:rPr>
              <a:t>r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spc="5" b="0">
                <a:latin typeface="Calibri"/>
                <a:cs typeface="Calibri"/>
              </a:rPr>
              <a:t>s</a:t>
            </a:r>
            <a:r>
              <a:rPr dirty="0" spc="-5" b="0">
                <a:latin typeface="Calibri"/>
                <a:cs typeface="Calibri"/>
              </a:rPr>
              <a:t>s</a:t>
            </a:r>
            <a:r>
              <a:rPr dirty="0" b="0">
                <a:latin typeface="Calibri"/>
                <a:cs typeface="Calibri"/>
              </a:rPr>
              <a:t>-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bo</a:t>
            </a:r>
            <a:r>
              <a:rPr dirty="0" spc="-40" b="0">
                <a:latin typeface="Calibri"/>
                <a:cs typeface="Calibri"/>
              </a:rPr>
              <a:t>r</a:t>
            </a:r>
            <a:r>
              <a:rPr dirty="0" spc="-25" b="0">
                <a:latin typeface="Calibri"/>
                <a:cs typeface="Calibri"/>
              </a:rPr>
              <a:t>d</a:t>
            </a:r>
            <a:r>
              <a:rPr dirty="0" spc="-25" b="0">
                <a:latin typeface="Calibri"/>
                <a:cs typeface="Calibri"/>
              </a:rPr>
              <a:t>e</a:t>
            </a:r>
            <a:r>
              <a:rPr dirty="0" spc="-15" b="0">
                <a:latin typeface="Calibri"/>
                <a:cs typeface="Calibri"/>
              </a:rPr>
              <a:t>r</a:t>
            </a:r>
            <a:r>
              <a:rPr dirty="0" spc="10" b="0">
                <a:latin typeface="Calibri"/>
                <a:cs typeface="Calibri"/>
              </a:rPr>
              <a:t> </a:t>
            </a:r>
            <a:r>
              <a:rPr dirty="0" spc="-40" b="0">
                <a:latin typeface="Calibri"/>
                <a:cs typeface="Calibri"/>
              </a:rPr>
              <a:t>c</a:t>
            </a:r>
            <a:r>
              <a:rPr dirty="0" b="0">
                <a:latin typeface="Calibri"/>
                <a:cs typeface="Calibri"/>
              </a:rPr>
              <a:t>apacit</a:t>
            </a:r>
            <a:r>
              <a:rPr dirty="0" spc="-229" b="0">
                <a:latin typeface="Calibri"/>
                <a:cs typeface="Calibri"/>
              </a:rPr>
              <a:t>y</a:t>
            </a:r>
            <a:r>
              <a:rPr dirty="0" spc="-10" b="0">
                <a:latin typeface="Calibri"/>
                <a:cs typeface="Calibri"/>
              </a:rPr>
              <a:t>,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25"/>
              <a:t>wh</a:t>
            </a:r>
            <a:r>
              <a:rPr dirty="0" spc="-20"/>
              <a:t>i</a:t>
            </a:r>
            <a:r>
              <a:rPr dirty="0"/>
              <a:t>le</a:t>
            </a:r>
            <a:r>
              <a:rPr dirty="0" spc="5"/>
              <a:t> </a:t>
            </a:r>
            <a:r>
              <a:rPr dirty="0" spc="-5"/>
              <a:t>e</a:t>
            </a:r>
            <a:r>
              <a:rPr dirty="0" spc="-30"/>
              <a:t>s</a:t>
            </a:r>
            <a:r>
              <a:rPr dirty="0" spc="-35"/>
              <a:t>t</a:t>
            </a:r>
            <a:r>
              <a:rPr dirty="0" spc="-15"/>
              <a:t>a</a:t>
            </a:r>
            <a:r>
              <a:rPr dirty="0" spc="-30"/>
              <a:t>b</a:t>
            </a:r>
            <a:r>
              <a:rPr dirty="0" spc="-10"/>
              <a:t>l</a:t>
            </a:r>
            <a:r>
              <a:rPr dirty="0" spc="-25"/>
              <a:t>i</a:t>
            </a:r>
            <a:r>
              <a:rPr dirty="0" spc="-15"/>
              <a:t>shi</a:t>
            </a:r>
            <a:r>
              <a:rPr dirty="0" spc="-30"/>
              <a:t>n</a:t>
            </a:r>
            <a:r>
              <a:rPr dirty="0"/>
              <a:t>g</a:t>
            </a:r>
            <a:r>
              <a:rPr dirty="0" spc="20"/>
              <a:t> </a:t>
            </a:r>
            <a:r>
              <a:rPr dirty="0" spc="-15"/>
              <a:t>a</a:t>
            </a:r>
            <a:r>
              <a:rPr dirty="0" spc="-10"/>
              <a:t> </a:t>
            </a:r>
            <a:r>
              <a:rPr dirty="0" spc="-35"/>
              <a:t>r</a:t>
            </a:r>
            <a:r>
              <a:rPr dirty="0" spc="-20"/>
              <a:t>eliab</a:t>
            </a:r>
            <a:r>
              <a:rPr dirty="0" spc="-10"/>
              <a:t>l</a:t>
            </a:r>
            <a:r>
              <a:rPr dirty="0"/>
              <a:t>e</a:t>
            </a:r>
            <a:r>
              <a:rPr dirty="0" spc="20"/>
              <a:t> </a:t>
            </a:r>
            <a:r>
              <a:rPr dirty="0" spc="-20"/>
              <a:t>and</a:t>
            </a:r>
            <a:r>
              <a:rPr dirty="0" spc="-5"/>
              <a:t> </a:t>
            </a:r>
            <a:r>
              <a:rPr dirty="0" spc="-10"/>
              <a:t>t</a:t>
            </a:r>
            <a:r>
              <a:rPr dirty="0" spc="-5"/>
              <a:t>ru</a:t>
            </a:r>
            <a:r>
              <a:rPr dirty="0" spc="-25"/>
              <a:t>s</a:t>
            </a:r>
            <a:r>
              <a:rPr dirty="0" spc="-15"/>
              <a:t>t</a:t>
            </a:r>
            <a:r>
              <a:rPr dirty="0" spc="-45"/>
              <a:t>w</a:t>
            </a:r>
            <a:r>
              <a:rPr dirty="0" spc="-15"/>
              <a:t>ort</a:t>
            </a:r>
            <a:r>
              <a:rPr dirty="0" spc="-65"/>
              <a:t>h</a:t>
            </a:r>
            <a:r>
              <a:rPr dirty="0" spc="-15"/>
              <a:t>y</a:t>
            </a:r>
            <a:r>
              <a:rPr dirty="0" spc="-20"/>
              <a:t> </a:t>
            </a:r>
            <a:r>
              <a:rPr dirty="0"/>
              <a:t>price</a:t>
            </a:r>
            <a:r>
              <a:rPr dirty="0" spc="-5"/>
              <a:t> </a:t>
            </a:r>
            <a:r>
              <a:rPr dirty="0" spc="-35"/>
              <a:t>r</a:t>
            </a:r>
            <a:r>
              <a:rPr dirty="0" spc="-20"/>
              <a:t>e</a:t>
            </a:r>
            <a:r>
              <a:rPr dirty="0" spc="-50"/>
              <a:t>f</a:t>
            </a:r>
            <a:r>
              <a:rPr dirty="0" spc="-5"/>
              <a:t>e</a:t>
            </a:r>
            <a:r>
              <a:rPr dirty="0" spc="-30"/>
              <a:t>r</a:t>
            </a:r>
            <a:r>
              <a:rPr dirty="0" spc="-5"/>
              <a:t>en</a:t>
            </a:r>
            <a:r>
              <a:rPr dirty="0" spc="10"/>
              <a:t>c</a:t>
            </a:r>
            <a:r>
              <a:rPr dirty="0"/>
              <a:t>e</a:t>
            </a:r>
            <a:r>
              <a:rPr dirty="0" spc="-5"/>
              <a:t> </a:t>
            </a:r>
            <a:r>
              <a:rPr dirty="0" spc="-50"/>
              <a:t>f</a:t>
            </a:r>
            <a:r>
              <a:rPr dirty="0"/>
              <a:t>or</a:t>
            </a:r>
            <a:r>
              <a:rPr dirty="0" spc="-5"/>
              <a:t> </a:t>
            </a:r>
            <a:r>
              <a:rPr dirty="0" spc="-15"/>
              <a:t>the</a:t>
            </a:r>
            <a:r>
              <a:rPr dirty="0" spc="-10"/>
              <a:t> </a:t>
            </a:r>
            <a:r>
              <a:rPr dirty="0" spc="-35"/>
              <a:t>r</a:t>
            </a:r>
            <a:r>
              <a:rPr dirty="0" spc="-5"/>
              <a:t>e</a:t>
            </a:r>
            <a:r>
              <a:rPr dirty="0" spc="5"/>
              <a:t>g</a:t>
            </a:r>
            <a:r>
              <a:rPr dirty="0" spc="-10"/>
              <a:t>i</a:t>
            </a:r>
            <a:r>
              <a:rPr dirty="0" spc="-30"/>
              <a:t>o</a:t>
            </a:r>
            <a:r>
              <a:rPr dirty="0"/>
              <a:t>n and</a:t>
            </a:r>
            <a:r>
              <a:rPr dirty="0" spc="-5"/>
              <a:t> </a:t>
            </a:r>
            <a:r>
              <a:rPr dirty="0"/>
              <a:t>enha</a:t>
            </a:r>
            <a:r>
              <a:rPr dirty="0" spc="-10"/>
              <a:t>n</a:t>
            </a:r>
            <a:r>
              <a:rPr dirty="0" spc="-5"/>
              <a:t>cin</a:t>
            </a:r>
            <a:r>
              <a:rPr dirty="0"/>
              <a:t>g</a:t>
            </a:r>
            <a:r>
              <a:rPr dirty="0" spc="20"/>
              <a:t> </a:t>
            </a:r>
            <a:r>
              <a:rPr dirty="0" spc="-5"/>
              <a:t>c</a:t>
            </a:r>
            <a:r>
              <a:rPr dirty="0" spc="-10"/>
              <a:t>o</a:t>
            </a:r>
            <a:r>
              <a:rPr dirty="0" spc="-15"/>
              <a:t>n</a:t>
            </a:r>
            <a:r>
              <a:rPr dirty="0" spc="-5"/>
              <a:t>fidenc</a:t>
            </a:r>
            <a:r>
              <a:rPr dirty="0"/>
              <a:t>e</a:t>
            </a:r>
            <a:r>
              <a:rPr dirty="0" spc="10"/>
              <a:t> </a:t>
            </a:r>
            <a:r>
              <a:rPr dirty="0" spc="-10"/>
              <a:t>o</a:t>
            </a:r>
            <a:r>
              <a:rPr dirty="0"/>
              <a:t>f</a:t>
            </a:r>
            <a:r>
              <a:rPr dirty="0" spc="5"/>
              <a:t> </a:t>
            </a:r>
            <a:r>
              <a:rPr dirty="0" spc="-10"/>
              <a:t>i</a:t>
            </a:r>
            <a:r>
              <a:rPr dirty="0" spc="-75"/>
              <a:t>n</a:t>
            </a:r>
            <a:r>
              <a:rPr dirty="0" spc="-30"/>
              <a:t>v</a:t>
            </a:r>
            <a:r>
              <a:rPr dirty="0" spc="-5"/>
              <a:t>e</a:t>
            </a:r>
            <a:r>
              <a:rPr dirty="0" spc="-30"/>
              <a:t>s</a:t>
            </a:r>
            <a:r>
              <a:rPr dirty="0" spc="-35"/>
              <a:t>t</a:t>
            </a:r>
            <a:r>
              <a:rPr dirty="0"/>
              <a:t>o</a:t>
            </a:r>
            <a:r>
              <a:rPr dirty="0" spc="-40"/>
              <a:t>r</a:t>
            </a:r>
            <a:r>
              <a:rPr dirty="0"/>
              <a:t>s.</a:t>
            </a: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pc="-5" b="0">
                <a:latin typeface="Calibri"/>
                <a:cs typeface="Calibri"/>
              </a:rPr>
              <a:t>Thi</a:t>
            </a:r>
            <a:r>
              <a:rPr dirty="0" b="0">
                <a:latin typeface="Calibri"/>
                <a:cs typeface="Calibri"/>
              </a:rPr>
              <a:t>s</a:t>
            </a:r>
            <a:r>
              <a:rPr dirty="0" spc="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is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an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spc="-15" b="0">
                <a:latin typeface="Calibri"/>
                <a:cs typeface="Calibri"/>
              </a:rPr>
              <a:t>a</a:t>
            </a:r>
            <a:r>
              <a:rPr dirty="0" spc="-20" b="0">
                <a:latin typeface="Calibri"/>
                <a:cs typeface="Calibri"/>
              </a:rPr>
              <a:t>m</a:t>
            </a:r>
            <a:r>
              <a:rPr dirty="0" spc="-5" b="0">
                <a:latin typeface="Calibri"/>
                <a:cs typeface="Calibri"/>
              </a:rPr>
              <a:t>bitiou</a:t>
            </a:r>
            <a:r>
              <a:rPr dirty="0" b="0">
                <a:latin typeface="Calibri"/>
                <a:cs typeface="Calibri"/>
              </a:rPr>
              <a:t>s</a:t>
            </a:r>
            <a:r>
              <a:rPr dirty="0" spc="25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ob</a:t>
            </a:r>
            <a:r>
              <a:rPr dirty="0" spc="5" b="0">
                <a:latin typeface="Calibri"/>
                <a:cs typeface="Calibri"/>
              </a:rPr>
              <a:t>j</a:t>
            </a:r>
            <a:r>
              <a:rPr dirty="0" spc="-15" b="0">
                <a:latin typeface="Calibri"/>
                <a:cs typeface="Calibri"/>
              </a:rPr>
              <a:t>ecti</a:t>
            </a:r>
            <a:r>
              <a:rPr dirty="0" spc="-35" b="0">
                <a:latin typeface="Calibri"/>
                <a:cs typeface="Calibri"/>
              </a:rPr>
              <a:t>v</a:t>
            </a:r>
            <a:r>
              <a:rPr dirty="0" spc="-15" b="0">
                <a:latin typeface="Calibri"/>
                <a:cs typeface="Calibri"/>
              </a:rPr>
              <a:t>e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-40" b="0">
                <a:latin typeface="Calibri"/>
                <a:cs typeface="Calibri"/>
              </a:rPr>
              <a:t>t</a:t>
            </a:r>
            <a:r>
              <a:rPr dirty="0" spc="-15" b="0">
                <a:latin typeface="Calibri"/>
                <a:cs typeface="Calibri"/>
              </a:rPr>
              <a:t>a</a:t>
            </a:r>
            <a:r>
              <a:rPr dirty="0" spc="-5" b="0">
                <a:latin typeface="Calibri"/>
                <a:cs typeface="Calibri"/>
              </a:rPr>
              <a:t>k</a:t>
            </a:r>
            <a:r>
              <a:rPr dirty="0" b="0">
                <a:latin typeface="Calibri"/>
                <a:cs typeface="Calibri"/>
              </a:rPr>
              <a:t>ing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i</a:t>
            </a:r>
            <a:r>
              <a:rPr dirty="0" spc="-30" b="0">
                <a:latin typeface="Calibri"/>
                <a:cs typeface="Calibri"/>
              </a:rPr>
              <a:t>n</a:t>
            </a:r>
            <a:r>
              <a:rPr dirty="0" spc="-30" b="0">
                <a:latin typeface="Calibri"/>
                <a:cs typeface="Calibri"/>
              </a:rPr>
              <a:t>t</a:t>
            </a:r>
            <a:r>
              <a:rPr dirty="0" b="0">
                <a:latin typeface="Calibri"/>
                <a:cs typeface="Calibri"/>
              </a:rPr>
              <a:t>o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35" b="0">
                <a:latin typeface="Calibri"/>
                <a:cs typeface="Calibri"/>
              </a:rPr>
              <a:t>c</a:t>
            </a:r>
            <a:r>
              <a:rPr dirty="0" spc="-5" b="0">
                <a:latin typeface="Calibri"/>
                <a:cs typeface="Calibri"/>
              </a:rPr>
              <a:t>on</a:t>
            </a:r>
            <a:r>
              <a:rPr dirty="0" spc="5" b="0">
                <a:latin typeface="Calibri"/>
                <a:cs typeface="Calibri"/>
              </a:rPr>
              <a:t>s</a:t>
            </a:r>
            <a:r>
              <a:rPr dirty="0" b="0">
                <a:latin typeface="Calibri"/>
                <a:cs typeface="Calibri"/>
              </a:rPr>
              <a:t>ide</a:t>
            </a:r>
            <a:r>
              <a:rPr dirty="0" spc="-75" b="0">
                <a:latin typeface="Calibri"/>
                <a:cs typeface="Calibri"/>
              </a:rPr>
              <a:t>r</a:t>
            </a:r>
            <a:r>
              <a:rPr dirty="0" spc="-20" b="0">
                <a:latin typeface="Calibri"/>
                <a:cs typeface="Calibri"/>
              </a:rPr>
              <a:t>a</a:t>
            </a:r>
            <a:r>
              <a:rPr dirty="0" b="0">
                <a:latin typeface="Calibri"/>
                <a:cs typeface="Calibri"/>
              </a:rPr>
              <a:t>tion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spc="-15" b="0">
                <a:latin typeface="Calibri"/>
                <a:cs typeface="Calibri"/>
              </a:rPr>
              <a:t>cur</a:t>
            </a:r>
            <a:r>
              <a:rPr dirty="0" spc="-45" b="0">
                <a:latin typeface="Calibri"/>
                <a:cs typeface="Calibri"/>
              </a:rPr>
              <a:t>r</a:t>
            </a:r>
            <a:r>
              <a:rPr dirty="0" spc="-15" b="0">
                <a:latin typeface="Calibri"/>
                <a:cs typeface="Calibri"/>
              </a:rPr>
              <a:t>e</a:t>
            </a:r>
            <a:r>
              <a:rPr dirty="0" spc="-50" b="0">
                <a:latin typeface="Calibri"/>
                <a:cs typeface="Calibri"/>
              </a:rPr>
              <a:t>n</a:t>
            </a:r>
            <a:r>
              <a:rPr dirty="0" spc="-10" b="0">
                <a:latin typeface="Calibri"/>
                <a:cs typeface="Calibri"/>
              </a:rPr>
              <a:t>t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35" b="0">
                <a:latin typeface="Calibri"/>
                <a:cs typeface="Calibri"/>
              </a:rPr>
              <a:t>s</a:t>
            </a:r>
            <a:r>
              <a:rPr dirty="0" spc="-40" b="0">
                <a:latin typeface="Calibri"/>
                <a:cs typeface="Calibri"/>
              </a:rPr>
              <a:t>t</a:t>
            </a:r>
            <a:r>
              <a:rPr dirty="0" spc="-20" b="0">
                <a:latin typeface="Calibri"/>
                <a:cs typeface="Calibri"/>
              </a:rPr>
              <a:t>a</a:t>
            </a:r>
            <a:r>
              <a:rPr dirty="0" b="0">
                <a:latin typeface="Calibri"/>
                <a:cs typeface="Calibri"/>
              </a:rPr>
              <a:t>tus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b="0">
                <a:latin typeface="Calibri"/>
                <a:cs typeface="Calibri"/>
              </a:rPr>
              <a:t>f </a:t>
            </a:r>
            <a:r>
              <a:rPr dirty="0" spc="-15" b="0">
                <a:latin typeface="Calibri"/>
                <a:cs typeface="Calibri"/>
              </a:rPr>
              <a:t>el</a:t>
            </a:r>
            <a:r>
              <a:rPr dirty="0" spc="-25" b="0">
                <a:latin typeface="Calibri"/>
                <a:cs typeface="Calibri"/>
              </a:rPr>
              <a:t>e</a:t>
            </a:r>
            <a:r>
              <a:rPr dirty="0" spc="-15" b="0">
                <a:latin typeface="Calibri"/>
                <a:cs typeface="Calibri"/>
              </a:rPr>
              <a:t>c</a:t>
            </a:r>
            <a:r>
              <a:rPr dirty="0" spc="-5" b="0">
                <a:latin typeface="Calibri"/>
                <a:cs typeface="Calibri"/>
              </a:rPr>
              <a:t>t</a:t>
            </a:r>
            <a:r>
              <a:rPr dirty="0" b="0">
                <a:latin typeface="Calibri"/>
                <a:cs typeface="Calibri"/>
              </a:rPr>
              <a:t>ricity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25" b="0">
                <a:latin typeface="Calibri"/>
                <a:cs typeface="Calibri"/>
              </a:rPr>
              <a:t>m</a:t>
            </a:r>
            <a:r>
              <a:rPr dirty="0" spc="-10" b="0">
                <a:latin typeface="Calibri"/>
                <a:cs typeface="Calibri"/>
              </a:rPr>
              <a:t>a</a:t>
            </a:r>
            <a:r>
              <a:rPr dirty="0" spc="-15" b="0">
                <a:latin typeface="Calibri"/>
                <a:cs typeface="Calibri"/>
              </a:rPr>
              <a:t>r</a:t>
            </a:r>
            <a:r>
              <a:rPr dirty="0" spc="-105" b="0">
                <a:latin typeface="Calibri"/>
                <a:cs typeface="Calibri"/>
              </a:rPr>
              <a:t>k</a:t>
            </a:r>
            <a:r>
              <a:rPr dirty="0" spc="-30" b="0">
                <a:latin typeface="Calibri"/>
                <a:cs typeface="Calibri"/>
              </a:rPr>
              <a:t>e</a:t>
            </a:r>
            <a:r>
              <a:rPr dirty="0" b="0">
                <a:latin typeface="Calibri"/>
                <a:cs typeface="Calibri"/>
              </a:rPr>
              <a:t>ts</a:t>
            </a:r>
            <a:r>
              <a:rPr dirty="0" b="0">
                <a:latin typeface="Calibri"/>
                <a:cs typeface="Calibri"/>
              </a:rPr>
              <a:t> in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the </a:t>
            </a:r>
            <a:r>
              <a:rPr dirty="0" spc="-60" b="0">
                <a:latin typeface="Calibri"/>
                <a:cs typeface="Calibri"/>
              </a:rPr>
              <a:t>r</a:t>
            </a:r>
            <a:r>
              <a:rPr dirty="0" b="0">
                <a:latin typeface="Calibri"/>
                <a:cs typeface="Calibri"/>
              </a:rPr>
              <a:t>egion,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bu</a:t>
            </a:r>
            <a:r>
              <a:rPr dirty="0" b="0">
                <a:latin typeface="Calibri"/>
                <a:cs typeface="Calibri"/>
              </a:rPr>
              <a:t>t also</a:t>
            </a:r>
            <a:r>
              <a:rPr dirty="0" spc="1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 mu</a:t>
            </a:r>
            <a:r>
              <a:rPr dirty="0" spc="-35" b="0">
                <a:latin typeface="Calibri"/>
                <a:cs typeface="Calibri"/>
              </a:rPr>
              <a:t>s</a:t>
            </a:r>
            <a:r>
              <a:rPr dirty="0" b="0">
                <a:latin typeface="Calibri"/>
                <a:cs typeface="Calibri"/>
              </a:rPr>
              <a:t>t </a:t>
            </a:r>
            <a:r>
              <a:rPr dirty="0" spc="-65" b="0">
                <a:latin typeface="Calibri"/>
                <a:cs typeface="Calibri"/>
              </a:rPr>
              <a:t>f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b="0">
                <a:latin typeface="Calibri"/>
                <a:cs typeface="Calibri"/>
              </a:rPr>
              <a:t>r</a:t>
            </a:r>
            <a:r>
              <a:rPr dirty="0" spc="10" b="0">
                <a:latin typeface="Calibri"/>
                <a:cs typeface="Calibri"/>
              </a:rPr>
              <a:t> </a:t>
            </a:r>
            <a:r>
              <a:rPr dirty="0" spc="-25" b="0">
                <a:latin typeface="Calibri"/>
                <a:cs typeface="Calibri"/>
              </a:rPr>
              <a:t>c</a:t>
            </a:r>
            <a:r>
              <a:rPr dirty="0" spc="-5" b="0">
                <a:latin typeface="Calibri"/>
                <a:cs typeface="Calibri"/>
              </a:rPr>
              <a:t>ou</a:t>
            </a:r>
            <a:r>
              <a:rPr dirty="0" spc="-30" b="0">
                <a:latin typeface="Calibri"/>
                <a:cs typeface="Calibri"/>
              </a:rPr>
              <a:t>n</a:t>
            </a:r>
            <a:r>
              <a:rPr dirty="0" b="0">
                <a:latin typeface="Calibri"/>
                <a:cs typeface="Calibri"/>
              </a:rPr>
              <a:t>tries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th</a:t>
            </a:r>
            <a:r>
              <a:rPr dirty="0" spc="-20" b="0">
                <a:latin typeface="Calibri"/>
                <a:cs typeface="Calibri"/>
              </a:rPr>
              <a:t>a</a:t>
            </a:r>
            <a:r>
              <a:rPr dirty="0" b="0">
                <a:latin typeface="Calibri"/>
                <a:cs typeface="Calibri"/>
              </a:rPr>
              <a:t>t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15" b="0">
                <a:latin typeface="Calibri"/>
                <a:cs typeface="Calibri"/>
              </a:rPr>
              <a:t>a</a:t>
            </a:r>
            <a:r>
              <a:rPr dirty="0" spc="-45" b="0">
                <a:latin typeface="Calibri"/>
                <a:cs typeface="Calibri"/>
              </a:rPr>
              <a:t>r</a:t>
            </a:r>
            <a:r>
              <a:rPr dirty="0" spc="-15" b="0">
                <a:latin typeface="Calibri"/>
                <a:cs typeface="Calibri"/>
              </a:rPr>
              <a:t>e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15" b="0">
                <a:latin typeface="Calibri"/>
                <a:cs typeface="Calibri"/>
              </a:rPr>
              <a:t>i</a:t>
            </a:r>
            <a:r>
              <a:rPr dirty="0" b="0">
                <a:latin typeface="Calibri"/>
                <a:cs typeface="Calibri"/>
              </a:rPr>
              <a:t>n</a:t>
            </a:r>
            <a:r>
              <a:rPr dirty="0" spc="-5" b="0">
                <a:latin typeface="Calibri"/>
                <a:cs typeface="Calibri"/>
              </a:rPr>
              <a:t> </a:t>
            </a:r>
            <a:r>
              <a:rPr dirty="0" spc="-55" b="0">
                <a:latin typeface="Calibri"/>
                <a:cs typeface="Calibri"/>
              </a:rPr>
              <a:t>v</a:t>
            </a:r>
            <a:r>
              <a:rPr dirty="0" b="0">
                <a:latin typeface="Calibri"/>
                <a:cs typeface="Calibri"/>
              </a:rPr>
              <a:t>arious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spc="-25" b="0">
                <a:latin typeface="Calibri"/>
                <a:cs typeface="Calibri"/>
              </a:rPr>
              <a:t>s</a:t>
            </a:r>
            <a:r>
              <a:rPr dirty="0" spc="-40" b="0">
                <a:latin typeface="Calibri"/>
                <a:cs typeface="Calibri"/>
              </a:rPr>
              <a:t>t</a:t>
            </a:r>
            <a:r>
              <a:rPr dirty="0" spc="-15" b="0">
                <a:latin typeface="Calibri"/>
                <a:cs typeface="Calibri"/>
              </a:rPr>
              <a:t>a</a:t>
            </a:r>
            <a:r>
              <a:rPr dirty="0" spc="-30" b="0">
                <a:latin typeface="Calibri"/>
                <a:cs typeface="Calibri"/>
              </a:rPr>
              <a:t>g</a:t>
            </a:r>
            <a:r>
              <a:rPr dirty="0" spc="-15" b="0">
                <a:latin typeface="Calibri"/>
                <a:cs typeface="Calibri"/>
              </a:rPr>
              <a:t>es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b="0">
                <a:latin typeface="Calibri"/>
                <a:cs typeface="Calibri"/>
              </a:rPr>
              <a:t>f</a:t>
            </a:r>
            <a:r>
              <a:rPr dirty="0" spc="5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E</a:t>
            </a:r>
            <a:r>
              <a:rPr dirty="0" spc="-20" b="0">
                <a:latin typeface="Calibri"/>
                <a:cs typeface="Calibri"/>
              </a:rPr>
              <a:t>U</a:t>
            </a:r>
            <a:r>
              <a:rPr dirty="0" b="0">
                <a:latin typeface="Calibri"/>
                <a:cs typeface="Calibri"/>
              </a:rPr>
              <a:t> </a:t>
            </a:r>
            <a:r>
              <a:rPr dirty="0" spc="-15" b="0">
                <a:latin typeface="Calibri"/>
                <a:cs typeface="Calibri"/>
              </a:rPr>
              <a:t>ac</a:t>
            </a:r>
            <a:r>
              <a:rPr dirty="0" spc="-5" b="0">
                <a:latin typeface="Calibri"/>
                <a:cs typeface="Calibri"/>
              </a:rPr>
              <a:t>c</a:t>
            </a:r>
            <a:r>
              <a:rPr dirty="0" b="0">
                <a:latin typeface="Calibri"/>
                <a:cs typeface="Calibri"/>
              </a:rPr>
              <a:t>ession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p</a:t>
            </a:r>
            <a:r>
              <a:rPr dirty="0" spc="-50" b="0">
                <a:latin typeface="Calibri"/>
                <a:cs typeface="Calibri"/>
              </a:rPr>
              <a:t>r</a:t>
            </a:r>
            <a:r>
              <a:rPr dirty="0" spc="-5" b="0">
                <a:latin typeface="Calibri"/>
                <a:cs typeface="Calibri"/>
              </a:rPr>
              <a:t>o</a:t>
            </a:r>
            <a:r>
              <a:rPr dirty="0" spc="5" b="0">
                <a:latin typeface="Calibri"/>
                <a:cs typeface="Calibri"/>
              </a:rPr>
              <a:t>c</a:t>
            </a:r>
            <a:r>
              <a:rPr dirty="0" spc="-20" b="0">
                <a:latin typeface="Calibri"/>
                <a:cs typeface="Calibri"/>
              </a:rPr>
              <a:t>edu</a:t>
            </a:r>
            <a:r>
              <a:rPr dirty="0" spc="-65" b="0">
                <a:latin typeface="Calibri"/>
                <a:cs typeface="Calibri"/>
              </a:rPr>
              <a:t>r</a:t>
            </a:r>
            <a:r>
              <a:rPr dirty="0" b="0">
                <a:latin typeface="Calibri"/>
                <a:cs typeface="Calibri"/>
              </a:rPr>
              <a:t>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4994" y="4972050"/>
            <a:ext cx="3533140" cy="1104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500" spc="-20">
                <a:latin typeface="Calibri"/>
                <a:cs typeface="Calibri"/>
              </a:rPr>
              <a:t>THAN</a:t>
            </a:r>
            <a:r>
              <a:rPr dirty="0" sz="2500" spc="-15">
                <a:latin typeface="Calibri"/>
                <a:cs typeface="Calibri"/>
              </a:rPr>
              <a:t>K</a:t>
            </a:r>
            <a:r>
              <a:rPr dirty="0" sz="2500" spc="20">
                <a:latin typeface="Calibri"/>
                <a:cs typeface="Calibri"/>
              </a:rPr>
              <a:t> </a:t>
            </a:r>
            <a:r>
              <a:rPr dirty="0" sz="2500" spc="-105">
                <a:latin typeface="Calibri"/>
                <a:cs typeface="Calibri"/>
              </a:rPr>
              <a:t>Y</a:t>
            </a:r>
            <a:r>
              <a:rPr dirty="0" sz="2500" spc="-25">
                <a:latin typeface="Calibri"/>
                <a:cs typeface="Calibri"/>
              </a:rPr>
              <a:t>OU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500" spc="-20">
                <a:latin typeface="Calibri"/>
                <a:cs typeface="Calibri"/>
                <a:hlinkClick r:id="rId2"/>
              </a:rPr>
              <a:t>d</a:t>
            </a:r>
            <a:r>
              <a:rPr dirty="0" sz="2500" spc="-55">
                <a:latin typeface="Calibri"/>
                <a:cs typeface="Calibri"/>
                <a:hlinkClick r:id="rId2"/>
              </a:rPr>
              <a:t>r</a:t>
            </a:r>
            <a:r>
              <a:rPr dirty="0" sz="2500" spc="-15">
                <a:latin typeface="Calibri"/>
                <a:cs typeface="Calibri"/>
                <a:hlinkClick r:id="rId2"/>
              </a:rPr>
              <a:t>a</a:t>
            </a:r>
            <a:r>
              <a:rPr dirty="0" sz="2500" spc="-60">
                <a:latin typeface="Calibri"/>
                <a:cs typeface="Calibri"/>
                <a:hlinkClick r:id="rId2"/>
              </a:rPr>
              <a:t>g</a:t>
            </a:r>
            <a:r>
              <a:rPr dirty="0" sz="2500" spc="-15">
                <a:latin typeface="Calibri"/>
                <a:cs typeface="Calibri"/>
                <a:hlinkClick r:id="rId2"/>
              </a:rPr>
              <a:t>an</a:t>
            </a:r>
            <a:r>
              <a:rPr dirty="0" sz="2500" spc="-100">
                <a:latin typeface="Calibri"/>
                <a:cs typeface="Calibri"/>
                <a:hlinkClick r:id="rId2"/>
              </a:rPr>
              <a:t>.</a:t>
            </a:r>
            <a:r>
              <a:rPr dirty="0" sz="2500" spc="-10">
                <a:latin typeface="Calibri"/>
                <a:cs typeface="Calibri"/>
                <a:hlinkClick r:id="rId2"/>
              </a:rPr>
              <a:t>vla</a:t>
            </a:r>
            <a:r>
              <a:rPr dirty="0" sz="2500" spc="-5">
                <a:latin typeface="Calibri"/>
                <a:cs typeface="Calibri"/>
                <a:hlinkClick r:id="rId2"/>
              </a:rPr>
              <a:t>i</a:t>
            </a:r>
            <a:r>
              <a:rPr dirty="0" sz="2500" spc="-15">
                <a:latin typeface="Calibri"/>
                <a:cs typeface="Calibri"/>
                <a:hlinkClick r:id="rId2"/>
              </a:rPr>
              <a:t>s</a:t>
            </a:r>
            <a:r>
              <a:rPr dirty="0" sz="2500" spc="-50">
                <a:latin typeface="Calibri"/>
                <a:cs typeface="Calibri"/>
                <a:hlinkClick r:id="rId2"/>
              </a:rPr>
              <a:t>a</a:t>
            </a:r>
            <a:r>
              <a:rPr dirty="0" sz="2500" spc="-15">
                <a:latin typeface="Calibri"/>
                <a:cs typeface="Calibri"/>
                <a:hlinkClick r:id="rId2"/>
              </a:rPr>
              <a:t>vljevic@e</a:t>
            </a:r>
            <a:r>
              <a:rPr dirty="0" sz="2500" spc="-25">
                <a:latin typeface="Calibri"/>
                <a:cs typeface="Calibri"/>
                <a:hlinkClick r:id="rId2"/>
              </a:rPr>
              <a:t>p</a:t>
            </a:r>
            <a:r>
              <a:rPr dirty="0" sz="2500" spc="-15">
                <a:latin typeface="Calibri"/>
                <a:cs typeface="Calibri"/>
                <a:hlinkClick r:id="rId2"/>
              </a:rPr>
              <a:t>s.</a:t>
            </a:r>
            <a:r>
              <a:rPr dirty="0" sz="2500" spc="-50">
                <a:latin typeface="Calibri"/>
                <a:cs typeface="Calibri"/>
                <a:hlinkClick r:id="rId2"/>
              </a:rPr>
              <a:t>r</a:t>
            </a:r>
            <a:r>
              <a:rPr dirty="0" sz="2500" spc="-10">
                <a:latin typeface="Calibri"/>
                <a:cs typeface="Calibri"/>
                <a:hlinkClick r:id="rId2"/>
              </a:rPr>
              <a:t>s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405383"/>
            <a:ext cx="8229600" cy="4535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50594" y="887111"/>
            <a:ext cx="97218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000" b="1">
                <a:latin typeface="Arial"/>
                <a:cs typeface="Arial"/>
              </a:rPr>
              <a:t>pol</a:t>
            </a:r>
            <a:r>
              <a:rPr dirty="0" sz="2000" spc="-15" b="1">
                <a:latin typeface="Arial"/>
                <a:cs typeface="Arial"/>
              </a:rPr>
              <a:t>i</a:t>
            </a:r>
            <a:r>
              <a:rPr dirty="0" sz="2000" b="1">
                <a:latin typeface="Arial"/>
                <a:cs typeface="Arial"/>
              </a:rPr>
              <a:t>cies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9775" y="874411"/>
            <a:ext cx="4375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20" b="1">
                <a:latin typeface="Arial"/>
                <a:cs typeface="Arial"/>
              </a:rPr>
              <a:t>w</a:t>
            </a:r>
            <a:r>
              <a:rPr dirty="0" sz="2000" b="1">
                <a:latin typeface="Arial"/>
                <a:cs typeface="Arial"/>
              </a:rPr>
              <a:t>i</a:t>
            </a:r>
            <a:r>
              <a:rPr dirty="0" sz="2000" spc="-10" b="1">
                <a:latin typeface="Arial"/>
                <a:cs typeface="Arial"/>
              </a:rPr>
              <a:t>l</a:t>
            </a:r>
            <a:r>
              <a:rPr dirty="0" sz="2000" b="1"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4175" y="874411"/>
            <a:ext cx="124142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latin typeface="Arial"/>
                <a:cs typeface="Arial"/>
              </a:rPr>
              <a:t>det</a:t>
            </a:r>
            <a:r>
              <a:rPr dirty="0" sz="2000" spc="5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rm</a:t>
            </a:r>
            <a:r>
              <a:rPr dirty="0" sz="2000" spc="-10" b="1">
                <a:latin typeface="Arial"/>
                <a:cs typeface="Arial"/>
              </a:rPr>
              <a:t>i</a:t>
            </a:r>
            <a:r>
              <a:rPr dirty="0" sz="2000" b="1">
                <a:latin typeface="Arial"/>
                <a:cs typeface="Arial"/>
              </a:rPr>
              <a:t>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3228" y="874411"/>
            <a:ext cx="128651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27100" algn="l"/>
              </a:tabLst>
            </a:pPr>
            <a:r>
              <a:rPr dirty="0" sz="2000" spc="20" b="1">
                <a:latin typeface="Arial"/>
                <a:cs typeface="Arial"/>
              </a:rPr>
              <a:t>w</a:t>
            </a:r>
            <a:r>
              <a:rPr dirty="0" sz="2000" b="1">
                <a:latin typeface="Arial"/>
                <a:cs typeface="Arial"/>
              </a:rPr>
              <a:t>here	</a:t>
            </a:r>
            <a:r>
              <a:rPr dirty="0" sz="2000" spc="20" b="1">
                <a:latin typeface="Arial"/>
                <a:cs typeface="Arial"/>
              </a:rPr>
              <a:t>we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52409" y="874411"/>
            <a:ext cx="3365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go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52169" y="213383"/>
          <a:ext cx="7270115" cy="648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152"/>
                <a:gridCol w="980144"/>
                <a:gridCol w="997409"/>
                <a:gridCol w="824512"/>
                <a:gridCol w="858850"/>
                <a:gridCol w="949882"/>
                <a:gridCol w="758899"/>
                <a:gridCol w="1022900"/>
              </a:tblGrid>
              <a:tr h="34362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There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dirty="0" sz="2000" spc="-10" b="1">
                          <a:latin typeface="Arial"/>
                          <a:cs typeface="Arial"/>
                        </a:rPr>
                        <a:t>is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no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si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story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about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the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future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</a:tr>
              <a:tr h="304707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Arial"/>
                          <a:cs typeface="Arial"/>
                        </a:rPr>
                        <a:t>of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glo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al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energ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;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DEF5F9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35940" y="1191911"/>
            <a:ext cx="8054340" cy="4566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>
              <a:lnSpc>
                <a:spcPct val="100000"/>
              </a:lnSpc>
              <a:tabLst>
                <a:tab pos="1841500" algn="l"/>
              </a:tabLst>
            </a:pPr>
            <a:r>
              <a:rPr dirty="0" sz="2000" b="1">
                <a:latin typeface="Arial"/>
                <a:cs typeface="Arial"/>
              </a:rPr>
              <a:t>from	here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700" spc="-65" b="1">
                <a:latin typeface="Calibri"/>
                <a:cs typeface="Calibri"/>
              </a:rPr>
              <a:t>K</a:t>
            </a:r>
            <a:r>
              <a:rPr dirty="0" sz="2700" spc="-30" b="1">
                <a:latin typeface="Calibri"/>
                <a:cs typeface="Calibri"/>
              </a:rPr>
              <a:t>e</a:t>
            </a:r>
            <a:r>
              <a:rPr dirty="0" sz="2700" spc="-15" b="1">
                <a:latin typeface="Calibri"/>
                <a:cs typeface="Calibri"/>
              </a:rPr>
              <a:t>y</a:t>
            </a:r>
            <a:r>
              <a:rPr dirty="0" sz="2700" spc="5" b="1">
                <a:latin typeface="Calibri"/>
                <a:cs typeface="Calibri"/>
              </a:rPr>
              <a:t> </a:t>
            </a:r>
            <a:r>
              <a:rPr dirty="0" sz="2700" spc="-15" b="1">
                <a:latin typeface="Calibri"/>
                <a:cs typeface="Calibri"/>
              </a:rPr>
              <a:t>poi</a:t>
            </a:r>
            <a:r>
              <a:rPr dirty="0" sz="2700" spc="-30" b="1">
                <a:latin typeface="Calibri"/>
                <a:cs typeface="Calibri"/>
              </a:rPr>
              <a:t>n</a:t>
            </a:r>
            <a:r>
              <a:rPr dirty="0" sz="2700" spc="-10" b="1">
                <a:latin typeface="Calibri"/>
                <a:cs typeface="Calibri"/>
              </a:rPr>
              <a:t>ts</a:t>
            </a:r>
            <a:r>
              <a:rPr dirty="0" sz="2700" spc="-5" b="1">
                <a:latin typeface="Calibri"/>
                <a:cs typeface="Calibri"/>
              </a:rPr>
              <a:t> </a:t>
            </a:r>
            <a:r>
              <a:rPr dirty="0" sz="2700" b="1">
                <a:latin typeface="Calibri"/>
                <a:cs typeface="Calibri"/>
              </a:rPr>
              <a:t>of</a:t>
            </a:r>
            <a:r>
              <a:rPr dirty="0" sz="2700" spc="-5" b="1">
                <a:latin typeface="Calibri"/>
                <a:cs typeface="Calibri"/>
              </a:rPr>
              <a:t> </a:t>
            </a:r>
            <a:r>
              <a:rPr dirty="0" sz="2700" b="1">
                <a:latin typeface="Calibri"/>
                <a:cs typeface="Calibri"/>
              </a:rPr>
              <a:t>o</a:t>
            </a:r>
            <a:r>
              <a:rPr dirty="0" sz="2700" spc="5" b="1">
                <a:latin typeface="Calibri"/>
                <a:cs typeface="Calibri"/>
              </a:rPr>
              <a:t>r</a:t>
            </a:r>
            <a:r>
              <a:rPr dirty="0" sz="2700" spc="-15" b="1">
                <a:latin typeface="Calibri"/>
                <a:cs typeface="Calibri"/>
              </a:rPr>
              <a:t>ie</a:t>
            </a:r>
            <a:r>
              <a:rPr dirty="0" sz="2700" spc="-40" b="1">
                <a:latin typeface="Calibri"/>
                <a:cs typeface="Calibri"/>
              </a:rPr>
              <a:t>n</a:t>
            </a:r>
            <a:r>
              <a:rPr dirty="0" sz="2700" spc="-35" b="1">
                <a:latin typeface="Calibri"/>
                <a:cs typeface="Calibri"/>
              </a:rPr>
              <a:t>t</a:t>
            </a:r>
            <a:r>
              <a:rPr dirty="0" sz="2700" spc="-40" b="1">
                <a:latin typeface="Calibri"/>
                <a:cs typeface="Calibri"/>
              </a:rPr>
              <a:t>a</a:t>
            </a:r>
            <a:r>
              <a:rPr dirty="0" sz="2700" spc="-15" b="1">
                <a:latin typeface="Calibri"/>
                <a:cs typeface="Calibri"/>
              </a:rPr>
              <a:t>tion:</a:t>
            </a:r>
            <a:endParaRPr sz="2700">
              <a:latin typeface="Calibri"/>
              <a:cs typeface="Calibri"/>
            </a:endParaRPr>
          </a:p>
          <a:p>
            <a:pPr marL="355600" marR="166370" indent="-342900">
              <a:lnSpc>
                <a:spcPts val="259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700" spc="-20">
                <a:latin typeface="Calibri"/>
                <a:cs typeface="Calibri"/>
              </a:rPr>
              <a:t>Ø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 spc="-20" i="1">
                <a:latin typeface="Calibri"/>
                <a:cs typeface="Calibri"/>
              </a:rPr>
              <a:t>Midd</a:t>
            </a:r>
            <a:r>
              <a:rPr dirty="0" sz="2700" spc="5" i="1">
                <a:latin typeface="Calibri"/>
                <a:cs typeface="Calibri"/>
              </a:rPr>
              <a:t>l</a:t>
            </a:r>
            <a:r>
              <a:rPr dirty="0" sz="2700" spc="-15" i="1">
                <a:latin typeface="Calibri"/>
                <a:cs typeface="Calibri"/>
              </a:rPr>
              <a:t>e</a:t>
            </a:r>
            <a:r>
              <a:rPr dirty="0" sz="2700" i="1">
                <a:latin typeface="Calibri"/>
                <a:cs typeface="Calibri"/>
              </a:rPr>
              <a:t> </a:t>
            </a:r>
            <a:r>
              <a:rPr dirty="0" sz="2700" spc="-55" i="1">
                <a:latin typeface="Calibri"/>
                <a:cs typeface="Calibri"/>
              </a:rPr>
              <a:t>E</a:t>
            </a:r>
            <a:r>
              <a:rPr dirty="0" sz="2700" spc="-5" i="1">
                <a:latin typeface="Calibri"/>
                <a:cs typeface="Calibri"/>
              </a:rPr>
              <a:t>a</a:t>
            </a:r>
            <a:r>
              <a:rPr dirty="0" sz="2700" spc="-30" i="1">
                <a:latin typeface="Calibri"/>
                <a:cs typeface="Calibri"/>
              </a:rPr>
              <a:t>s</a:t>
            </a:r>
            <a:r>
              <a:rPr dirty="0" sz="2700" spc="-10" i="1">
                <a:latin typeface="Calibri"/>
                <a:cs typeface="Calibri"/>
              </a:rPr>
              <a:t>t</a:t>
            </a:r>
            <a:r>
              <a:rPr dirty="0" sz="2700" spc="-15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s</a:t>
            </a:r>
            <a:r>
              <a:rPr dirty="0" sz="2700" spc="5" i="1">
                <a:latin typeface="Calibri"/>
                <a:cs typeface="Calibri"/>
              </a:rPr>
              <a:t>h</a:t>
            </a:r>
            <a:r>
              <a:rPr dirty="0" sz="2700" spc="-20" i="1">
                <a:latin typeface="Calibri"/>
                <a:cs typeface="Calibri"/>
              </a:rPr>
              <a:t>ar</a:t>
            </a:r>
            <a:r>
              <a:rPr dirty="0" sz="2700" spc="-15" i="1">
                <a:latin typeface="Calibri"/>
                <a:cs typeface="Calibri"/>
              </a:rPr>
              <a:t>e</a:t>
            </a:r>
            <a:r>
              <a:rPr dirty="0" sz="2700" i="1">
                <a:latin typeface="Calibri"/>
                <a:cs typeface="Calibri"/>
              </a:rPr>
              <a:t> in</a:t>
            </a:r>
            <a:r>
              <a:rPr dirty="0" sz="2700" spc="-5" i="1">
                <a:latin typeface="Calibri"/>
                <a:cs typeface="Calibri"/>
              </a:rPr>
              <a:t> globa</a:t>
            </a:r>
            <a:r>
              <a:rPr dirty="0" sz="2700" i="1">
                <a:latin typeface="Calibri"/>
                <a:cs typeface="Calibri"/>
              </a:rPr>
              <a:t>l</a:t>
            </a:r>
            <a:r>
              <a:rPr dirty="0" sz="2700" spc="1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oi</a:t>
            </a:r>
            <a:r>
              <a:rPr dirty="0" sz="2700" i="1">
                <a:latin typeface="Calibri"/>
                <a:cs typeface="Calibri"/>
              </a:rPr>
              <a:t>l</a:t>
            </a:r>
            <a:r>
              <a:rPr dirty="0" sz="2700" spc="15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produ</a:t>
            </a:r>
            <a:r>
              <a:rPr dirty="0" sz="2700" spc="5" i="1">
                <a:latin typeface="Calibri"/>
                <a:cs typeface="Calibri"/>
              </a:rPr>
              <a:t>c</a:t>
            </a:r>
            <a:r>
              <a:rPr dirty="0" sz="2700" i="1">
                <a:latin typeface="Calibri"/>
                <a:cs typeface="Calibri"/>
              </a:rPr>
              <a:t>tion in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spc="-15" i="1">
                <a:latin typeface="Calibri"/>
                <a:cs typeface="Calibri"/>
              </a:rPr>
              <a:t>2016</a:t>
            </a:r>
            <a:r>
              <a:rPr dirty="0" sz="2700" spc="-2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at</a:t>
            </a:r>
            <a:r>
              <a:rPr dirty="0" sz="2700" spc="-5" i="1">
                <a:latin typeface="Calibri"/>
                <a:cs typeface="Calibri"/>
              </a:rPr>
              <a:t> h</a:t>
            </a:r>
            <a:r>
              <a:rPr dirty="0" sz="2700" spc="5" i="1">
                <a:latin typeface="Calibri"/>
                <a:cs typeface="Calibri"/>
              </a:rPr>
              <a:t>i</a:t>
            </a:r>
            <a:r>
              <a:rPr dirty="0" sz="2700" spc="-5" i="1">
                <a:latin typeface="Calibri"/>
                <a:cs typeface="Calibri"/>
              </a:rPr>
              <a:t>g</a:t>
            </a:r>
            <a:r>
              <a:rPr dirty="0" sz="2700" spc="10" i="1">
                <a:latin typeface="Calibri"/>
                <a:cs typeface="Calibri"/>
              </a:rPr>
              <a:t>h</a:t>
            </a:r>
            <a:r>
              <a:rPr dirty="0" sz="2700" spc="-15" i="1">
                <a:latin typeface="Calibri"/>
                <a:cs typeface="Calibri"/>
              </a:rPr>
              <a:t>e</a:t>
            </a:r>
            <a:r>
              <a:rPr dirty="0" sz="2700" spc="-50" i="1">
                <a:latin typeface="Calibri"/>
                <a:cs typeface="Calibri"/>
              </a:rPr>
              <a:t>s</a:t>
            </a:r>
            <a:r>
              <a:rPr dirty="0" sz="2700" spc="-10" i="1">
                <a:latin typeface="Calibri"/>
                <a:cs typeface="Calibri"/>
              </a:rPr>
              <a:t>t</a:t>
            </a:r>
            <a:r>
              <a:rPr dirty="0" sz="2700" spc="-2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l</a:t>
            </a:r>
            <a:r>
              <a:rPr dirty="0" sz="2700" spc="-15" i="1">
                <a:latin typeface="Calibri"/>
                <a:cs typeface="Calibri"/>
              </a:rPr>
              <a:t>e</a:t>
            </a:r>
            <a:r>
              <a:rPr dirty="0" sz="2700" spc="-15" i="1">
                <a:latin typeface="Calibri"/>
                <a:cs typeface="Calibri"/>
              </a:rPr>
              <a:t>v</a:t>
            </a:r>
            <a:r>
              <a:rPr dirty="0" sz="2700" spc="-25" i="1">
                <a:latin typeface="Calibri"/>
                <a:cs typeface="Calibri"/>
              </a:rPr>
              <a:t>e</a:t>
            </a:r>
            <a:r>
              <a:rPr dirty="0" sz="2700" i="1">
                <a:latin typeface="Calibri"/>
                <a:cs typeface="Calibri"/>
              </a:rPr>
              <a:t>l</a:t>
            </a:r>
            <a:r>
              <a:rPr dirty="0" sz="2700" spc="15" i="1">
                <a:latin typeface="Calibri"/>
                <a:cs typeface="Calibri"/>
              </a:rPr>
              <a:t> </a:t>
            </a:r>
            <a:r>
              <a:rPr dirty="0" sz="2700" spc="-35" i="1">
                <a:latin typeface="Calibri"/>
                <a:cs typeface="Calibri"/>
              </a:rPr>
              <a:t>f</a:t>
            </a:r>
            <a:r>
              <a:rPr dirty="0" sz="2700" spc="-20" i="1">
                <a:latin typeface="Calibri"/>
                <a:cs typeface="Calibri"/>
              </a:rPr>
              <a:t>o</a:t>
            </a:r>
            <a:r>
              <a:rPr dirty="0" sz="2700" spc="-10" i="1">
                <a:latin typeface="Calibri"/>
                <a:cs typeface="Calibri"/>
              </a:rPr>
              <a:t>r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spc="-15" i="1">
                <a:latin typeface="Calibri"/>
                <a:cs typeface="Calibri"/>
              </a:rPr>
              <a:t>40</a:t>
            </a:r>
            <a:r>
              <a:rPr dirty="0" sz="2700" i="1">
                <a:latin typeface="Calibri"/>
                <a:cs typeface="Calibri"/>
              </a:rPr>
              <a:t> </a:t>
            </a:r>
            <a:r>
              <a:rPr dirty="0" sz="2700" spc="-20" i="1">
                <a:latin typeface="Calibri"/>
                <a:cs typeface="Calibri"/>
              </a:rPr>
              <a:t>years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ts val="2915"/>
              </a:lnSpc>
              <a:spcBef>
                <a:spcPts val="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Ø</a:t>
            </a:r>
            <a:r>
              <a:rPr dirty="0" sz="2700" spc="-5">
                <a:latin typeface="Calibri"/>
                <a:cs typeface="Calibri"/>
              </a:rPr>
              <a:t> </a:t>
            </a:r>
            <a:r>
              <a:rPr dirty="0" sz="2700" spc="-130" i="1">
                <a:latin typeface="Calibri"/>
                <a:cs typeface="Calibri"/>
              </a:rPr>
              <a:t>T</a:t>
            </a:r>
            <a:r>
              <a:rPr dirty="0" sz="2700" i="1">
                <a:latin typeface="Calibri"/>
                <a:cs typeface="Calibri"/>
              </a:rPr>
              <a:t>rans</a:t>
            </a:r>
            <a:r>
              <a:rPr dirty="0" sz="2700" spc="-30" i="1">
                <a:latin typeface="Calibri"/>
                <a:cs typeface="Calibri"/>
              </a:rPr>
              <a:t>f</a:t>
            </a:r>
            <a:r>
              <a:rPr dirty="0" sz="2700" spc="-5" i="1">
                <a:latin typeface="Calibri"/>
                <a:cs typeface="Calibri"/>
              </a:rPr>
              <a:t>o</a:t>
            </a:r>
            <a:r>
              <a:rPr dirty="0" sz="2700" spc="-10" i="1">
                <a:latin typeface="Calibri"/>
                <a:cs typeface="Calibri"/>
              </a:rPr>
              <a:t>r</a:t>
            </a:r>
            <a:r>
              <a:rPr dirty="0" sz="2700" i="1">
                <a:latin typeface="Calibri"/>
                <a:cs typeface="Calibri"/>
              </a:rPr>
              <a:t>mation</a:t>
            </a:r>
            <a:r>
              <a:rPr dirty="0" sz="2700" spc="-20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in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spc="5" i="1">
                <a:latin typeface="Calibri"/>
                <a:cs typeface="Calibri"/>
              </a:rPr>
              <a:t>g</a:t>
            </a:r>
            <a:r>
              <a:rPr dirty="0" sz="2700" spc="-5" i="1">
                <a:latin typeface="Calibri"/>
                <a:cs typeface="Calibri"/>
              </a:rPr>
              <a:t>a</a:t>
            </a:r>
            <a:r>
              <a:rPr dirty="0" sz="2700" i="1">
                <a:latin typeface="Calibri"/>
                <a:cs typeface="Calibri"/>
              </a:rPr>
              <a:t>s mar</a:t>
            </a:r>
            <a:r>
              <a:rPr dirty="0" sz="2700" spc="-95" i="1">
                <a:latin typeface="Calibri"/>
                <a:cs typeface="Calibri"/>
              </a:rPr>
              <a:t>k</a:t>
            </a:r>
            <a:r>
              <a:rPr dirty="0" sz="2700" spc="-35" i="1">
                <a:latin typeface="Calibri"/>
                <a:cs typeface="Calibri"/>
              </a:rPr>
              <a:t>e</a:t>
            </a:r>
            <a:r>
              <a:rPr dirty="0" sz="2700" i="1">
                <a:latin typeface="Calibri"/>
                <a:cs typeface="Calibri"/>
              </a:rPr>
              <a:t>ts</a:t>
            </a:r>
            <a:r>
              <a:rPr dirty="0" sz="2700" spc="-15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de</a:t>
            </a:r>
            <a:r>
              <a:rPr dirty="0" sz="2700" spc="-15" i="1">
                <a:latin typeface="Calibri"/>
                <a:cs typeface="Calibri"/>
              </a:rPr>
              <a:t>e</a:t>
            </a:r>
            <a:r>
              <a:rPr dirty="0" sz="2700" spc="-5" i="1">
                <a:latin typeface="Calibri"/>
                <a:cs typeface="Calibri"/>
              </a:rPr>
              <a:t>penin</a:t>
            </a:r>
            <a:r>
              <a:rPr dirty="0" sz="2700" i="1">
                <a:latin typeface="Calibri"/>
                <a:cs typeface="Calibri"/>
              </a:rPr>
              <a:t>g</a:t>
            </a:r>
            <a:r>
              <a:rPr dirty="0" sz="2700" spc="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with</a:t>
            </a:r>
            <a:r>
              <a:rPr dirty="0" sz="2700" spc="-20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a 30%</a:t>
            </a:r>
            <a:endParaRPr sz="2700">
              <a:latin typeface="Calibri"/>
              <a:cs typeface="Calibri"/>
            </a:endParaRPr>
          </a:p>
          <a:p>
            <a:pPr marL="355600">
              <a:lnSpc>
                <a:spcPts val="2915"/>
              </a:lnSpc>
            </a:pPr>
            <a:r>
              <a:rPr dirty="0" sz="2700" i="1">
                <a:latin typeface="Calibri"/>
                <a:cs typeface="Calibri"/>
              </a:rPr>
              <a:t>ri</a:t>
            </a:r>
            <a:r>
              <a:rPr dirty="0" sz="2700" spc="10" i="1">
                <a:latin typeface="Calibri"/>
                <a:cs typeface="Calibri"/>
              </a:rPr>
              <a:t>s</a:t>
            </a:r>
            <a:r>
              <a:rPr dirty="0" sz="2700" spc="-15" i="1">
                <a:latin typeface="Calibri"/>
                <a:cs typeface="Calibri"/>
              </a:rPr>
              <a:t>e</a:t>
            </a:r>
            <a:r>
              <a:rPr dirty="0" sz="2700" i="1">
                <a:latin typeface="Calibri"/>
                <a:cs typeface="Calibri"/>
              </a:rPr>
              <a:t> in</a:t>
            </a:r>
            <a:r>
              <a:rPr dirty="0" sz="2700" spc="5" i="1">
                <a:latin typeface="Calibri"/>
                <a:cs typeface="Calibri"/>
              </a:rPr>
              <a:t> L</a:t>
            </a:r>
            <a:r>
              <a:rPr dirty="0" sz="2700" spc="-20" i="1">
                <a:latin typeface="Calibri"/>
                <a:cs typeface="Calibri"/>
              </a:rPr>
              <a:t>NG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ts val="2915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700" spc="-20">
                <a:latin typeface="Calibri"/>
                <a:cs typeface="Calibri"/>
              </a:rPr>
              <a:t>Ø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 spc="-20" i="1">
                <a:latin typeface="Calibri"/>
                <a:cs typeface="Calibri"/>
              </a:rPr>
              <a:t>Additions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spc="-15" i="1">
                <a:latin typeface="Calibri"/>
                <a:cs typeface="Calibri"/>
              </a:rPr>
              <a:t>o</a:t>
            </a:r>
            <a:r>
              <a:rPr dirty="0" sz="2700" i="1">
                <a:latin typeface="Calibri"/>
                <a:cs typeface="Calibri"/>
              </a:rPr>
              <a:t>f</a:t>
            </a:r>
            <a:r>
              <a:rPr dirty="0" sz="2700" spc="15" i="1">
                <a:latin typeface="Calibri"/>
                <a:cs typeface="Calibri"/>
              </a:rPr>
              <a:t> </a:t>
            </a:r>
            <a:r>
              <a:rPr dirty="0" sz="2700" spc="-10" i="1">
                <a:latin typeface="Calibri"/>
                <a:cs typeface="Calibri"/>
              </a:rPr>
              <a:t>r</a:t>
            </a:r>
            <a:r>
              <a:rPr dirty="0" sz="2700" spc="-25" i="1">
                <a:latin typeface="Calibri"/>
                <a:cs typeface="Calibri"/>
              </a:rPr>
              <a:t>e</a:t>
            </a:r>
            <a:r>
              <a:rPr dirty="0" sz="2700" spc="-20" i="1">
                <a:latin typeface="Calibri"/>
                <a:cs typeface="Calibri"/>
              </a:rPr>
              <a:t>n</a:t>
            </a:r>
            <a:r>
              <a:rPr dirty="0" sz="2700" spc="-30" i="1">
                <a:latin typeface="Calibri"/>
                <a:cs typeface="Calibri"/>
              </a:rPr>
              <a:t>e</a:t>
            </a:r>
            <a:r>
              <a:rPr dirty="0" sz="2700" i="1">
                <a:latin typeface="Calibri"/>
                <a:cs typeface="Calibri"/>
              </a:rPr>
              <a:t>wa</a:t>
            </a:r>
            <a:r>
              <a:rPr dirty="0" sz="2700" spc="5" i="1">
                <a:latin typeface="Calibri"/>
                <a:cs typeface="Calibri"/>
              </a:rPr>
              <a:t>b</a:t>
            </a:r>
            <a:r>
              <a:rPr dirty="0" sz="2700" i="1">
                <a:latin typeface="Calibri"/>
                <a:cs typeface="Calibri"/>
              </a:rPr>
              <a:t>le</a:t>
            </a:r>
            <a:r>
              <a:rPr dirty="0" sz="2700" spc="-1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capa</a:t>
            </a:r>
            <a:r>
              <a:rPr dirty="0" sz="2700" spc="5" i="1">
                <a:latin typeface="Calibri"/>
                <a:cs typeface="Calibri"/>
              </a:rPr>
              <a:t>c</a:t>
            </a:r>
            <a:r>
              <a:rPr dirty="0" sz="2700" i="1">
                <a:latin typeface="Calibri"/>
                <a:cs typeface="Calibri"/>
              </a:rPr>
              <a:t>ity</a:t>
            </a:r>
            <a:r>
              <a:rPr dirty="0" sz="2700" spc="-2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in </a:t>
            </a:r>
            <a:r>
              <a:rPr dirty="0" sz="2700" spc="-15" i="1">
                <a:latin typeface="Calibri"/>
                <a:cs typeface="Calibri"/>
              </a:rPr>
              <a:t>the</a:t>
            </a:r>
            <a:r>
              <a:rPr dirty="0" sz="270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p</a:t>
            </a:r>
            <a:r>
              <a:rPr dirty="0" sz="2700" spc="-20" i="1">
                <a:latin typeface="Calibri"/>
                <a:cs typeface="Calibri"/>
              </a:rPr>
              <a:t>o</a:t>
            </a:r>
            <a:r>
              <a:rPr dirty="0" sz="2700" spc="-15" i="1">
                <a:latin typeface="Calibri"/>
                <a:cs typeface="Calibri"/>
              </a:rPr>
              <a:t>wer</a:t>
            </a:r>
            <a:r>
              <a:rPr dirty="0" sz="2700" i="1">
                <a:latin typeface="Calibri"/>
                <a:cs typeface="Calibri"/>
              </a:rPr>
              <a:t> </a:t>
            </a:r>
            <a:r>
              <a:rPr dirty="0" sz="2700" spc="-20" i="1">
                <a:latin typeface="Calibri"/>
                <a:cs typeface="Calibri"/>
              </a:rPr>
              <a:t>sec</a:t>
            </a:r>
            <a:r>
              <a:rPr dirty="0" sz="2700" spc="-55" i="1">
                <a:latin typeface="Calibri"/>
                <a:cs typeface="Calibri"/>
              </a:rPr>
              <a:t>t</a:t>
            </a:r>
            <a:r>
              <a:rPr dirty="0" sz="2700" spc="-20" i="1">
                <a:latin typeface="Calibri"/>
                <a:cs typeface="Calibri"/>
              </a:rPr>
              <a:t>or</a:t>
            </a:r>
            <a:endParaRPr sz="2700">
              <a:latin typeface="Calibri"/>
              <a:cs typeface="Calibri"/>
            </a:endParaRPr>
          </a:p>
          <a:p>
            <a:pPr marL="355600">
              <a:lnSpc>
                <a:spcPts val="2915"/>
              </a:lnSpc>
            </a:pPr>
            <a:r>
              <a:rPr dirty="0" sz="2700" spc="-5" i="1">
                <a:latin typeface="Calibri"/>
                <a:cs typeface="Calibri"/>
              </a:rPr>
              <a:t>h</a:t>
            </a:r>
            <a:r>
              <a:rPr dirty="0" sz="2700" spc="5" i="1">
                <a:latin typeface="Calibri"/>
                <a:cs typeface="Calibri"/>
              </a:rPr>
              <a:t>i</a:t>
            </a:r>
            <a:r>
              <a:rPr dirty="0" sz="2700" spc="-5" i="1">
                <a:latin typeface="Calibri"/>
                <a:cs typeface="Calibri"/>
              </a:rPr>
              <a:t>g</a:t>
            </a:r>
            <a:r>
              <a:rPr dirty="0" sz="2700" spc="5" i="1">
                <a:latin typeface="Calibri"/>
                <a:cs typeface="Calibri"/>
              </a:rPr>
              <a:t>h</a:t>
            </a:r>
            <a:r>
              <a:rPr dirty="0" sz="2700" i="1">
                <a:latin typeface="Calibri"/>
                <a:cs typeface="Calibri"/>
              </a:rPr>
              <a:t>er</a:t>
            </a:r>
            <a:r>
              <a:rPr dirty="0" sz="2700" spc="-1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in</a:t>
            </a:r>
            <a:r>
              <a:rPr dirty="0" sz="2700" spc="-5" i="1">
                <a:latin typeface="Calibri"/>
                <a:cs typeface="Calibri"/>
              </a:rPr>
              <a:t> 201</a:t>
            </a:r>
            <a:r>
              <a:rPr dirty="0" sz="2700" i="1">
                <a:latin typeface="Calibri"/>
                <a:cs typeface="Calibri"/>
              </a:rPr>
              <a:t>5</a:t>
            </a:r>
            <a:r>
              <a:rPr dirty="0" sz="2700" spc="-2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than</a:t>
            </a:r>
            <a:r>
              <a:rPr dirty="0" sz="2700" spc="-10" i="1">
                <a:latin typeface="Calibri"/>
                <a:cs typeface="Calibri"/>
              </a:rPr>
              <a:t> </a:t>
            </a:r>
            <a:r>
              <a:rPr dirty="0" sz="2700" spc="-20" i="1">
                <a:latin typeface="Calibri"/>
                <a:cs typeface="Calibri"/>
              </a:rPr>
              <a:t>c</a:t>
            </a:r>
            <a:r>
              <a:rPr dirty="0" sz="2700" spc="-5" i="1">
                <a:latin typeface="Calibri"/>
                <a:cs typeface="Calibri"/>
              </a:rPr>
              <a:t>oal</a:t>
            </a:r>
            <a:r>
              <a:rPr dirty="0" sz="2700" i="1">
                <a:latin typeface="Calibri"/>
                <a:cs typeface="Calibri"/>
              </a:rPr>
              <a:t>,</a:t>
            </a:r>
            <a:r>
              <a:rPr dirty="0" sz="2700" spc="1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ga</a:t>
            </a:r>
            <a:r>
              <a:rPr dirty="0" sz="2700" spc="5" i="1">
                <a:latin typeface="Calibri"/>
                <a:cs typeface="Calibri"/>
              </a:rPr>
              <a:t>s</a:t>
            </a:r>
            <a:r>
              <a:rPr dirty="0" sz="2700" spc="-10" i="1">
                <a:latin typeface="Calibri"/>
                <a:cs typeface="Calibri"/>
              </a:rPr>
              <a:t>,</a:t>
            </a:r>
            <a:r>
              <a:rPr dirty="0" sz="2700" spc="-15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oi</a:t>
            </a:r>
            <a:r>
              <a:rPr dirty="0" sz="2700" i="1">
                <a:latin typeface="Calibri"/>
                <a:cs typeface="Calibri"/>
              </a:rPr>
              <a:t>l</a:t>
            </a:r>
            <a:r>
              <a:rPr dirty="0" sz="2700" spc="1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an</a:t>
            </a:r>
            <a:r>
              <a:rPr dirty="0" sz="2700" i="1">
                <a:latin typeface="Calibri"/>
                <a:cs typeface="Calibri"/>
              </a:rPr>
              <a:t>d</a:t>
            </a:r>
            <a:r>
              <a:rPr dirty="0" sz="2700" spc="-1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nu</a:t>
            </a:r>
            <a:r>
              <a:rPr dirty="0" sz="2700" spc="5" i="1">
                <a:latin typeface="Calibri"/>
                <a:cs typeface="Calibri"/>
              </a:rPr>
              <a:t>c</a:t>
            </a:r>
            <a:r>
              <a:rPr dirty="0" sz="2700" i="1">
                <a:latin typeface="Calibri"/>
                <a:cs typeface="Calibri"/>
              </a:rPr>
              <a:t>lear</a:t>
            </a:r>
            <a:r>
              <a:rPr dirty="0" sz="2700" spc="-25" i="1">
                <a:latin typeface="Calibri"/>
                <a:cs typeface="Calibri"/>
              </a:rPr>
              <a:t> </a:t>
            </a:r>
            <a:r>
              <a:rPr dirty="0" sz="2700" spc="-20" i="1">
                <a:latin typeface="Calibri"/>
                <a:cs typeface="Calibri"/>
              </a:rPr>
              <a:t>c</a:t>
            </a:r>
            <a:r>
              <a:rPr dirty="0" sz="2700" spc="-5" i="1">
                <a:latin typeface="Calibri"/>
                <a:cs typeface="Calibri"/>
              </a:rPr>
              <a:t>ombined</a:t>
            </a:r>
            <a:endParaRPr sz="2700">
              <a:latin typeface="Calibri"/>
              <a:cs typeface="Calibri"/>
            </a:endParaRPr>
          </a:p>
          <a:p>
            <a:pPr marL="355600" marR="5461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700" spc="-20">
                <a:latin typeface="Calibri"/>
                <a:cs typeface="Calibri"/>
              </a:rPr>
              <a:t>Ø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 spc="-25" i="1">
                <a:latin typeface="Calibri"/>
                <a:cs typeface="Calibri"/>
              </a:rPr>
              <a:t>E</a:t>
            </a:r>
            <a:r>
              <a:rPr dirty="0" sz="2700" spc="-20" i="1">
                <a:latin typeface="Calibri"/>
                <a:cs typeface="Calibri"/>
              </a:rPr>
              <a:t>nerg</a:t>
            </a:r>
            <a:r>
              <a:rPr dirty="0" sz="2700" spc="-15" i="1">
                <a:latin typeface="Calibri"/>
                <a:cs typeface="Calibri"/>
              </a:rPr>
              <a:t>y</a:t>
            </a:r>
            <a:r>
              <a:rPr dirty="0" sz="2700" i="1">
                <a:latin typeface="Calibri"/>
                <a:cs typeface="Calibri"/>
              </a:rPr>
              <a:t> </a:t>
            </a:r>
            <a:r>
              <a:rPr dirty="0" sz="2700" spc="-20" i="1">
                <a:latin typeface="Calibri"/>
                <a:cs typeface="Calibri"/>
              </a:rPr>
              <a:t>sec</a:t>
            </a:r>
            <a:r>
              <a:rPr dirty="0" sz="2700" spc="-55" i="1">
                <a:latin typeface="Calibri"/>
                <a:cs typeface="Calibri"/>
              </a:rPr>
              <a:t>t</a:t>
            </a:r>
            <a:r>
              <a:rPr dirty="0" sz="2700" spc="-20" i="1">
                <a:latin typeface="Calibri"/>
                <a:cs typeface="Calibri"/>
              </a:rPr>
              <a:t>o</a:t>
            </a:r>
            <a:r>
              <a:rPr dirty="0" sz="2700" spc="-10" i="1">
                <a:latin typeface="Calibri"/>
                <a:cs typeface="Calibri"/>
              </a:rPr>
              <a:t>r</a:t>
            </a:r>
            <a:r>
              <a:rPr dirty="0" sz="2700" i="1">
                <a:latin typeface="Calibri"/>
                <a:cs typeface="Calibri"/>
              </a:rPr>
              <a:t> </a:t>
            </a:r>
            <a:r>
              <a:rPr dirty="0" sz="2700" spc="5" i="1">
                <a:latin typeface="Calibri"/>
                <a:cs typeface="Calibri"/>
              </a:rPr>
              <a:t>i</a:t>
            </a:r>
            <a:r>
              <a:rPr dirty="0" sz="2700" i="1">
                <a:latin typeface="Calibri"/>
                <a:cs typeface="Calibri"/>
              </a:rPr>
              <a:t>n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spc="-15" i="1">
                <a:latin typeface="Calibri"/>
                <a:cs typeface="Calibri"/>
              </a:rPr>
              <a:t>the</a:t>
            </a:r>
            <a:r>
              <a:rPr dirty="0" sz="2700" spc="-15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s</a:t>
            </a:r>
            <a:r>
              <a:rPr dirty="0" sz="2700" spc="5" i="1">
                <a:latin typeface="Calibri"/>
                <a:cs typeface="Calibri"/>
              </a:rPr>
              <a:t>p</a:t>
            </a:r>
            <a:r>
              <a:rPr dirty="0" sz="2700" spc="-5" i="1">
                <a:latin typeface="Calibri"/>
                <a:cs typeface="Calibri"/>
              </a:rPr>
              <a:t>o</a:t>
            </a:r>
            <a:r>
              <a:rPr dirty="0" sz="2700" spc="-15" i="1">
                <a:latin typeface="Calibri"/>
                <a:cs typeface="Calibri"/>
              </a:rPr>
              <a:t>t</a:t>
            </a:r>
            <a:r>
              <a:rPr dirty="0" sz="2700" i="1">
                <a:latin typeface="Calibri"/>
                <a:cs typeface="Calibri"/>
              </a:rPr>
              <a:t>li</a:t>
            </a:r>
            <a:r>
              <a:rPr dirty="0" sz="2700" spc="5" i="1">
                <a:latin typeface="Calibri"/>
                <a:cs typeface="Calibri"/>
              </a:rPr>
              <a:t>g</a:t>
            </a:r>
            <a:r>
              <a:rPr dirty="0" sz="2700" spc="-20" i="1">
                <a:latin typeface="Calibri"/>
                <a:cs typeface="Calibri"/>
              </a:rPr>
              <a:t>h</a:t>
            </a:r>
            <a:r>
              <a:rPr dirty="0" sz="2700" spc="-10" i="1">
                <a:latin typeface="Calibri"/>
                <a:cs typeface="Calibri"/>
              </a:rPr>
              <a:t>t</a:t>
            </a:r>
            <a:r>
              <a:rPr dirty="0" sz="2700" spc="-15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a</a:t>
            </a:r>
            <a:r>
              <a:rPr dirty="0" sz="2700" i="1">
                <a:latin typeface="Calibri"/>
                <a:cs typeface="Calibri"/>
              </a:rPr>
              <a:t>s</a:t>
            </a:r>
            <a:r>
              <a:rPr dirty="0" sz="2700" spc="5" i="1">
                <a:latin typeface="Calibri"/>
                <a:cs typeface="Calibri"/>
              </a:rPr>
              <a:t> </a:t>
            </a:r>
            <a:r>
              <a:rPr dirty="0" sz="2700" spc="-15" i="1">
                <a:latin typeface="Calibri"/>
                <a:cs typeface="Calibri"/>
              </a:rPr>
              <a:t>the</a:t>
            </a:r>
            <a:r>
              <a:rPr dirty="0" sz="2700" i="1">
                <a:latin typeface="Calibri"/>
                <a:cs typeface="Calibri"/>
              </a:rPr>
              <a:t> </a:t>
            </a:r>
            <a:r>
              <a:rPr dirty="0" sz="2700" spc="-70" i="1">
                <a:latin typeface="Calibri"/>
                <a:cs typeface="Calibri"/>
              </a:rPr>
              <a:t>P</a:t>
            </a:r>
            <a:r>
              <a:rPr dirty="0" sz="2700" spc="-5" i="1">
                <a:latin typeface="Calibri"/>
                <a:cs typeface="Calibri"/>
              </a:rPr>
              <a:t>ari</a:t>
            </a:r>
            <a:r>
              <a:rPr dirty="0" sz="2700" i="1">
                <a:latin typeface="Calibri"/>
                <a:cs typeface="Calibri"/>
              </a:rPr>
              <a:t>s</a:t>
            </a:r>
            <a:r>
              <a:rPr dirty="0" sz="2700" spc="10" i="1">
                <a:latin typeface="Calibri"/>
                <a:cs typeface="Calibri"/>
              </a:rPr>
              <a:t> </a:t>
            </a:r>
            <a:r>
              <a:rPr dirty="0" sz="2700" spc="-15" i="1">
                <a:latin typeface="Calibri"/>
                <a:cs typeface="Calibri"/>
              </a:rPr>
              <a:t>Agre</a:t>
            </a:r>
            <a:r>
              <a:rPr dirty="0" sz="2700" spc="-30" i="1">
                <a:latin typeface="Calibri"/>
                <a:cs typeface="Calibri"/>
              </a:rPr>
              <a:t>e</a:t>
            </a:r>
            <a:r>
              <a:rPr dirty="0" sz="2700" spc="-20" i="1">
                <a:latin typeface="Calibri"/>
                <a:cs typeface="Calibri"/>
              </a:rPr>
              <a:t>me</a:t>
            </a:r>
            <a:r>
              <a:rPr dirty="0" sz="2700" spc="-45" i="1">
                <a:latin typeface="Calibri"/>
                <a:cs typeface="Calibri"/>
              </a:rPr>
              <a:t>n</a:t>
            </a:r>
            <a:r>
              <a:rPr dirty="0" sz="2700" spc="-10" i="1">
                <a:latin typeface="Calibri"/>
                <a:cs typeface="Calibri"/>
              </a:rPr>
              <a:t>t</a:t>
            </a:r>
            <a:r>
              <a:rPr dirty="0" sz="2700" spc="-10" i="1">
                <a:latin typeface="Calibri"/>
                <a:cs typeface="Calibri"/>
              </a:rPr>
              <a:t> e</a:t>
            </a:r>
            <a:r>
              <a:rPr dirty="0" sz="2700" spc="-40" i="1">
                <a:latin typeface="Calibri"/>
                <a:cs typeface="Calibri"/>
              </a:rPr>
              <a:t>n</a:t>
            </a:r>
            <a:r>
              <a:rPr dirty="0" sz="2700" spc="-40" i="1">
                <a:latin typeface="Calibri"/>
                <a:cs typeface="Calibri"/>
              </a:rPr>
              <a:t>t</a:t>
            </a:r>
            <a:r>
              <a:rPr dirty="0" sz="2700" spc="-15" i="1">
                <a:latin typeface="Calibri"/>
                <a:cs typeface="Calibri"/>
              </a:rPr>
              <a:t>ers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i</a:t>
            </a:r>
            <a:r>
              <a:rPr dirty="0" sz="2700" spc="-20" i="1">
                <a:latin typeface="Calibri"/>
                <a:cs typeface="Calibri"/>
              </a:rPr>
              <a:t>n</a:t>
            </a:r>
            <a:r>
              <a:rPr dirty="0" sz="2700" spc="-50" i="1">
                <a:latin typeface="Calibri"/>
                <a:cs typeface="Calibri"/>
              </a:rPr>
              <a:t>t</a:t>
            </a:r>
            <a:r>
              <a:rPr dirty="0" sz="2700" i="1">
                <a:latin typeface="Calibri"/>
                <a:cs typeface="Calibri"/>
              </a:rPr>
              <a:t>o</a:t>
            </a:r>
            <a:r>
              <a:rPr dirty="0" sz="2700" spc="10" i="1">
                <a:latin typeface="Calibri"/>
                <a:cs typeface="Calibri"/>
              </a:rPr>
              <a:t> </a:t>
            </a:r>
            <a:r>
              <a:rPr dirty="0" sz="2700" spc="-35" i="1">
                <a:latin typeface="Calibri"/>
                <a:cs typeface="Calibri"/>
              </a:rPr>
              <a:t>f</a:t>
            </a:r>
            <a:r>
              <a:rPr dirty="0" sz="2700" spc="-20" i="1">
                <a:latin typeface="Calibri"/>
                <a:cs typeface="Calibri"/>
              </a:rPr>
              <a:t>orce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Ø</a:t>
            </a:r>
            <a:r>
              <a:rPr dirty="0" sz="2700" spc="-5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Billions remain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i="1">
                <a:latin typeface="Calibri"/>
                <a:cs typeface="Calibri"/>
              </a:rPr>
              <a:t>without</a:t>
            </a:r>
            <a:r>
              <a:rPr dirty="0" sz="2700" spc="-2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ba</a:t>
            </a:r>
            <a:r>
              <a:rPr dirty="0" sz="2700" spc="5" i="1">
                <a:latin typeface="Calibri"/>
                <a:cs typeface="Calibri"/>
              </a:rPr>
              <a:t>s</a:t>
            </a:r>
            <a:r>
              <a:rPr dirty="0" sz="2700" i="1">
                <a:latin typeface="Calibri"/>
                <a:cs typeface="Calibri"/>
              </a:rPr>
              <a:t>ic</a:t>
            </a:r>
            <a:r>
              <a:rPr dirty="0" sz="2700" spc="-5" i="1">
                <a:latin typeface="Calibri"/>
                <a:cs typeface="Calibri"/>
              </a:rPr>
              <a:t> </a:t>
            </a:r>
            <a:r>
              <a:rPr dirty="0" sz="2700" spc="-30" i="1">
                <a:latin typeface="Calibri"/>
                <a:cs typeface="Calibri"/>
              </a:rPr>
              <a:t>e</a:t>
            </a:r>
            <a:r>
              <a:rPr dirty="0" sz="2700" spc="-5" i="1">
                <a:latin typeface="Calibri"/>
                <a:cs typeface="Calibri"/>
              </a:rPr>
              <a:t>nerg</a:t>
            </a:r>
            <a:r>
              <a:rPr dirty="0" sz="2700" i="1">
                <a:latin typeface="Calibri"/>
                <a:cs typeface="Calibri"/>
              </a:rPr>
              <a:t>y</a:t>
            </a:r>
            <a:r>
              <a:rPr dirty="0" sz="2700" spc="10" i="1">
                <a:latin typeface="Calibri"/>
                <a:cs typeface="Calibri"/>
              </a:rPr>
              <a:t> </a:t>
            </a:r>
            <a:r>
              <a:rPr dirty="0" sz="2700" spc="-5" i="1">
                <a:latin typeface="Calibri"/>
                <a:cs typeface="Calibri"/>
              </a:rPr>
              <a:t>se</a:t>
            </a:r>
            <a:r>
              <a:rPr dirty="0" sz="2700" spc="15" i="1">
                <a:latin typeface="Calibri"/>
                <a:cs typeface="Calibri"/>
              </a:rPr>
              <a:t>r</a:t>
            </a:r>
            <a:r>
              <a:rPr dirty="0" sz="2700" i="1">
                <a:latin typeface="Calibri"/>
                <a:cs typeface="Calibri"/>
              </a:rPr>
              <a:t>vi</a:t>
            </a:r>
            <a:r>
              <a:rPr dirty="0" sz="2700" spc="-10" i="1">
                <a:latin typeface="Calibri"/>
                <a:cs typeface="Calibri"/>
              </a:rPr>
              <a:t>c</a:t>
            </a:r>
            <a:r>
              <a:rPr dirty="0" sz="2700" i="1">
                <a:latin typeface="Calibri"/>
                <a:cs typeface="Calibri"/>
              </a:rPr>
              <a:t>es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70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60347" y="5373614"/>
            <a:ext cx="3845478" cy="4022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80844" y="1412747"/>
            <a:ext cx="832104" cy="41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582411" y="1412747"/>
            <a:ext cx="772667" cy="411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30551" y="2057400"/>
            <a:ext cx="2660904" cy="2697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568696" y="2948939"/>
            <a:ext cx="2674620" cy="18059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63156" y="2489454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 h="0">
                <a:moveTo>
                  <a:pt x="0" y="0"/>
                </a:moveTo>
                <a:lnTo>
                  <a:pt x="493775" y="0"/>
                </a:lnTo>
              </a:path>
            </a:pathLst>
          </a:custGeom>
          <a:ln w="32004">
            <a:solidFill>
              <a:srgbClr val="B3A3C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74585" y="2473451"/>
            <a:ext cx="0" cy="494030"/>
          </a:xfrm>
          <a:custGeom>
            <a:avLst/>
            <a:gdLst/>
            <a:ahLst/>
            <a:cxnLst/>
            <a:rect l="l" t="t" r="r" b="b"/>
            <a:pathLst>
              <a:path w="0" h="494030">
                <a:moveTo>
                  <a:pt x="0" y="493775"/>
                </a:moveTo>
                <a:lnTo>
                  <a:pt x="0" y="0"/>
                </a:lnTo>
              </a:path>
            </a:pathLst>
          </a:custGeom>
          <a:ln w="22860">
            <a:solidFill>
              <a:srgbClr val="B8A8C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440930" y="2473451"/>
            <a:ext cx="0" cy="2208530"/>
          </a:xfrm>
          <a:custGeom>
            <a:avLst/>
            <a:gdLst/>
            <a:ahLst/>
            <a:cxnLst/>
            <a:rect l="l" t="t" r="r" b="b"/>
            <a:pathLst>
              <a:path w="0" h="2208529">
                <a:moveTo>
                  <a:pt x="0" y="2208276"/>
                </a:moveTo>
                <a:lnTo>
                  <a:pt x="0" y="0"/>
                </a:lnTo>
              </a:path>
            </a:pathLst>
          </a:custGeom>
          <a:ln w="32004">
            <a:solidFill>
              <a:srgbClr val="B3A3C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49755" y="1156452"/>
            <a:ext cx="5948045" cy="501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40535">
              <a:lnSpc>
                <a:spcPct val="100000"/>
              </a:lnSpc>
              <a:tabLst>
                <a:tab pos="5187950" algn="l"/>
              </a:tabLst>
            </a:pPr>
            <a:r>
              <a:rPr dirty="0" sz="1300" spc="-5">
                <a:solidFill>
                  <a:srgbClr val="0E0A13"/>
                </a:solidFill>
                <a:latin typeface="Times New Roman"/>
                <a:cs typeface="Times New Roman"/>
              </a:rPr>
              <a:t>1</a:t>
            </a:r>
            <a:r>
              <a:rPr dirty="0" sz="1300" spc="30">
                <a:solidFill>
                  <a:srgbClr val="0E0A13"/>
                </a:solidFill>
                <a:latin typeface="Times New Roman"/>
                <a:cs typeface="Times New Roman"/>
              </a:rPr>
              <a:t>990-20</a:t>
            </a:r>
            <a:r>
              <a:rPr dirty="0" sz="1300" spc="15">
                <a:solidFill>
                  <a:srgbClr val="0E0A13"/>
                </a:solidFill>
                <a:latin typeface="Times New Roman"/>
                <a:cs typeface="Times New Roman"/>
              </a:rPr>
              <a:t>1</a:t>
            </a:r>
            <a:r>
              <a:rPr dirty="0" sz="1300" spc="80">
                <a:solidFill>
                  <a:srgbClr val="0E0A13"/>
                </a:solidFill>
                <a:latin typeface="Times New Roman"/>
                <a:cs typeface="Times New Roman"/>
              </a:rPr>
              <a:t>5</a:t>
            </a:r>
            <a:r>
              <a:rPr dirty="0" sz="1300">
                <a:solidFill>
                  <a:srgbClr val="0E0A13"/>
                </a:solidFill>
                <a:latin typeface="Times New Roman"/>
                <a:cs typeface="Times New Roman"/>
              </a:rPr>
              <a:t>	</a:t>
            </a:r>
            <a:r>
              <a:rPr dirty="0" sz="1300" spc="50">
                <a:solidFill>
                  <a:srgbClr val="0E0A13"/>
                </a:solidFill>
                <a:latin typeface="Times New Roman"/>
                <a:cs typeface="Times New Roman"/>
              </a:rPr>
              <a:t>20</a:t>
            </a:r>
            <a:r>
              <a:rPr dirty="0" sz="1300" spc="30">
                <a:solidFill>
                  <a:srgbClr val="0E0A13"/>
                </a:solidFill>
                <a:latin typeface="Times New Roman"/>
                <a:cs typeface="Times New Roman"/>
              </a:rPr>
              <a:t>1</a:t>
            </a:r>
            <a:r>
              <a:rPr dirty="0" sz="1300" spc="15">
                <a:solidFill>
                  <a:srgbClr val="0E0A13"/>
                </a:solidFill>
                <a:latin typeface="Times New Roman"/>
                <a:cs typeface="Times New Roman"/>
              </a:rPr>
              <a:t>5-2040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505"/>
              </a:lnSpc>
              <a:spcBef>
                <a:spcPts val="80"/>
              </a:spcBef>
              <a:tabLst>
                <a:tab pos="263525" algn="l"/>
              </a:tabLst>
            </a:pPr>
            <a:r>
              <a:rPr dirty="0" sz="650" spc="15">
                <a:solidFill>
                  <a:srgbClr val="261F31"/>
                </a:solidFill>
                <a:latin typeface="Times New Roman"/>
                <a:cs typeface="Times New Roman"/>
              </a:rPr>
              <a:t>(</a:t>
            </a:r>
            <a:r>
              <a:rPr dirty="0" sz="650" spc="15">
                <a:solidFill>
                  <a:srgbClr val="261F31"/>
                </a:solidFill>
                <a:latin typeface="Times New Roman"/>
                <a:cs typeface="Times New Roman"/>
              </a:rPr>
              <a:t>lJ</a:t>
            </a:r>
            <a:r>
              <a:rPr dirty="0" sz="650" spc="15">
                <a:solidFill>
                  <a:srgbClr val="261F31"/>
                </a:solidFill>
                <a:latin typeface="Times New Roman"/>
                <a:cs typeface="Times New Roman"/>
              </a:rPr>
              <a:t>	</a:t>
            </a:r>
            <a:r>
              <a:rPr dirty="0" sz="1350" spc="-70">
                <a:solidFill>
                  <a:srgbClr val="261F31"/>
                </a:solidFill>
                <a:latin typeface="Times New Roman"/>
                <a:cs typeface="Times New Roman"/>
              </a:rPr>
              <a:t>2</a:t>
            </a:r>
            <a:r>
              <a:rPr dirty="0" sz="1350" spc="-10">
                <a:solidFill>
                  <a:srgbClr val="261F31"/>
                </a:solidFill>
                <a:latin typeface="Times New Roman"/>
                <a:cs typeface="Times New Roman"/>
              </a:rPr>
              <a:t> </a:t>
            </a:r>
            <a:r>
              <a:rPr dirty="0" sz="1350" spc="5">
                <a:solidFill>
                  <a:srgbClr val="261F31"/>
                </a:solidFill>
                <a:latin typeface="Times New Roman"/>
                <a:cs typeface="Times New Roman"/>
              </a:rPr>
              <a:t>000</a:t>
            </a: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965"/>
              </a:lnSpc>
            </a:pPr>
            <a:r>
              <a:rPr dirty="0" sz="900" spc="305">
                <a:solidFill>
                  <a:srgbClr val="261F31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1467" y="1626767"/>
            <a:ext cx="13589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70">
                <a:solidFill>
                  <a:srgbClr val="0E0A13"/>
                </a:solidFill>
                <a:latin typeface="Times New Roman"/>
                <a:cs typeface="Times New Roman"/>
              </a:rPr>
              <a:t>+-'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2324" y="1685669"/>
            <a:ext cx="149225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00" spc="225">
                <a:solidFill>
                  <a:srgbClr val="0E0A13"/>
                </a:solidFill>
                <a:latin typeface="Times New Roman"/>
                <a:cs typeface="Times New Roman"/>
              </a:rPr>
              <a:t>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5788" y="2190202"/>
            <a:ext cx="413384" cy="196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85">
                <a:solidFill>
                  <a:srgbClr val="261F31"/>
                </a:solidFill>
                <a:latin typeface="Times New Roman"/>
                <a:cs typeface="Times New Roman"/>
              </a:rPr>
              <a:t>1500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05788" y="2465291"/>
            <a:ext cx="6348730" cy="726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946775" marR="5080">
              <a:lnSpc>
                <a:spcPct val="82500"/>
              </a:lnSpc>
            </a:pPr>
            <a:r>
              <a:rPr dirty="0" sz="800" spc="-75">
                <a:solidFill>
                  <a:srgbClr val="188723"/>
                </a:solidFill>
                <a:latin typeface="Arial"/>
                <a:cs typeface="Arial"/>
              </a:rPr>
              <a:t>Eu</a:t>
            </a:r>
            <a:r>
              <a:rPr dirty="0" sz="800" spc="-105">
                <a:solidFill>
                  <a:srgbClr val="188723"/>
                </a:solidFill>
                <a:latin typeface="Arial"/>
                <a:cs typeface="Arial"/>
              </a:rPr>
              <a:t>r</a:t>
            </a:r>
            <a:r>
              <a:rPr dirty="0" sz="800" spc="-15">
                <a:solidFill>
                  <a:srgbClr val="34892F"/>
                </a:solidFill>
                <a:latin typeface="Arial"/>
                <a:cs typeface="Arial"/>
              </a:rPr>
              <a:t>o</a:t>
            </a:r>
            <a:r>
              <a:rPr dirty="0" sz="800" spc="-40">
                <a:solidFill>
                  <a:srgbClr val="188723"/>
                </a:solidFill>
                <a:latin typeface="Arial"/>
                <a:cs typeface="Arial"/>
              </a:rPr>
              <a:t>pean</a:t>
            </a:r>
            <a:r>
              <a:rPr dirty="0" sz="800" spc="-20">
                <a:solidFill>
                  <a:srgbClr val="188723"/>
                </a:solidFill>
                <a:latin typeface="Arial"/>
                <a:cs typeface="Arial"/>
              </a:rPr>
              <a:t> </a:t>
            </a:r>
            <a:r>
              <a:rPr dirty="0" sz="800" spc="-60">
                <a:solidFill>
                  <a:srgbClr val="188723"/>
                </a:solidFill>
                <a:latin typeface="Arial"/>
                <a:cs typeface="Arial"/>
              </a:rPr>
              <a:t>U</a:t>
            </a:r>
            <a:r>
              <a:rPr dirty="0" sz="800" spc="-110">
                <a:solidFill>
                  <a:srgbClr val="188723"/>
                </a:solidFill>
                <a:latin typeface="Arial"/>
                <a:cs typeface="Arial"/>
              </a:rPr>
              <a:t>n</a:t>
            </a:r>
            <a:r>
              <a:rPr dirty="0" sz="800" spc="-10">
                <a:solidFill>
                  <a:srgbClr val="34892F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188723"/>
                </a:solidFill>
                <a:latin typeface="Arial"/>
                <a:cs typeface="Arial"/>
              </a:rPr>
              <a:t>on</a:t>
            </a:r>
            <a:r>
              <a:rPr dirty="0" sz="800">
                <a:solidFill>
                  <a:srgbClr val="188723"/>
                </a:solidFill>
                <a:latin typeface="Arial"/>
                <a:cs typeface="Arial"/>
              </a:rPr>
              <a:t> </a:t>
            </a:r>
            <a:r>
              <a:rPr dirty="0" sz="800" spc="-60">
                <a:solidFill>
                  <a:srgbClr val="188723"/>
                </a:solidFill>
                <a:latin typeface="Times New Roman"/>
                <a:cs typeface="Times New Roman"/>
              </a:rPr>
              <a:t>La</a:t>
            </a:r>
            <a:r>
              <a:rPr dirty="0" sz="800" spc="-25">
                <a:solidFill>
                  <a:srgbClr val="188723"/>
                </a:solidFill>
                <a:latin typeface="Times New Roman"/>
                <a:cs typeface="Times New Roman"/>
              </a:rPr>
              <a:t>t</a:t>
            </a:r>
            <a:r>
              <a:rPr dirty="0" sz="800" spc="-15">
                <a:solidFill>
                  <a:srgbClr val="34892F"/>
                </a:solidFill>
                <a:latin typeface="Times New Roman"/>
                <a:cs typeface="Times New Roman"/>
              </a:rPr>
              <a:t>i</a:t>
            </a:r>
            <a:r>
              <a:rPr dirty="0" sz="800" spc="-40">
                <a:solidFill>
                  <a:srgbClr val="188723"/>
                </a:solidFill>
                <a:latin typeface="Times New Roman"/>
                <a:cs typeface="Times New Roman"/>
              </a:rPr>
              <a:t>n</a:t>
            </a:r>
            <a:r>
              <a:rPr dirty="0" sz="800" spc="-20">
                <a:solidFill>
                  <a:srgbClr val="188723"/>
                </a:solidFill>
                <a:latin typeface="Times New Roman"/>
                <a:cs typeface="Times New Roman"/>
              </a:rPr>
              <a:t> </a:t>
            </a:r>
            <a:r>
              <a:rPr dirty="0" sz="800" spc="-55">
                <a:solidFill>
                  <a:srgbClr val="188723"/>
                </a:solidFill>
                <a:latin typeface="Arial"/>
                <a:cs typeface="Arial"/>
              </a:rPr>
              <a:t>America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85">
                <a:solidFill>
                  <a:srgbClr val="261F31"/>
                </a:solidFill>
                <a:latin typeface="Times New Roman"/>
                <a:cs typeface="Times New Roman"/>
              </a:rPr>
              <a:t>1000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5425" rIns="0" bIns="0" rtlCol="0" vert="horz">
            <a:spAutoFit/>
          </a:bodyPr>
          <a:lstStyle/>
          <a:p>
            <a:pPr marL="1632585">
              <a:lnSpc>
                <a:spcPts val="2320"/>
              </a:lnSpc>
            </a:pPr>
            <a:r>
              <a:rPr dirty="0" sz="1950" spc="-165" b="0">
                <a:solidFill>
                  <a:srgbClr val="0A72C1"/>
                </a:solidFill>
                <a:latin typeface="Arial"/>
                <a:cs typeface="Arial"/>
              </a:rPr>
              <a:t>Chan</a:t>
            </a:r>
            <a:r>
              <a:rPr dirty="0" sz="1950" spc="-200" b="0">
                <a:solidFill>
                  <a:srgbClr val="0A72C1"/>
                </a:solidFill>
                <a:latin typeface="Arial"/>
                <a:cs typeface="Arial"/>
              </a:rPr>
              <a:t>g</a:t>
            </a:r>
            <a:r>
              <a:rPr dirty="0" sz="1950" spc="-145" b="0">
                <a:solidFill>
                  <a:srgbClr val="0A72C1"/>
                </a:solidFill>
                <a:latin typeface="Arial"/>
                <a:cs typeface="Arial"/>
              </a:rPr>
              <a:t>e</a:t>
            </a:r>
            <a:r>
              <a:rPr dirty="0" sz="1950" spc="-10" b="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950" spc="-10" b="0">
                <a:solidFill>
                  <a:srgbClr val="0A72C1"/>
                </a:solidFill>
                <a:latin typeface="Arial"/>
                <a:cs typeface="Arial"/>
              </a:rPr>
              <a:t>i</a:t>
            </a:r>
            <a:r>
              <a:rPr dirty="0" sz="1950" spc="-65" b="0">
                <a:solidFill>
                  <a:srgbClr val="0A72C1"/>
                </a:solidFill>
                <a:latin typeface="Arial"/>
                <a:cs typeface="Arial"/>
              </a:rPr>
              <a:t>n</a:t>
            </a:r>
            <a:r>
              <a:rPr dirty="0" sz="1950" spc="-195" b="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950" b="0">
                <a:solidFill>
                  <a:srgbClr val="0A72C1"/>
                </a:solidFill>
                <a:latin typeface="Arial"/>
                <a:cs typeface="Arial"/>
              </a:rPr>
              <a:t>total</a:t>
            </a:r>
            <a:r>
              <a:rPr dirty="0" sz="1950" spc="-15" b="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950" spc="30" b="0">
                <a:solidFill>
                  <a:srgbClr val="0A72C1"/>
                </a:solidFill>
                <a:latin typeface="Arial"/>
                <a:cs typeface="Arial"/>
              </a:rPr>
              <a:t>pr</a:t>
            </a:r>
            <a:r>
              <a:rPr dirty="0" sz="1950" spc="-10" b="0">
                <a:solidFill>
                  <a:srgbClr val="0A72C1"/>
                </a:solidFill>
                <a:latin typeface="Arial"/>
                <a:cs typeface="Arial"/>
              </a:rPr>
              <a:t>i</a:t>
            </a:r>
            <a:r>
              <a:rPr dirty="0" sz="1950" spc="-90" b="0">
                <a:solidFill>
                  <a:srgbClr val="0A72C1"/>
                </a:solidFill>
                <a:latin typeface="Arial"/>
                <a:cs typeface="Arial"/>
              </a:rPr>
              <a:t>mary</a:t>
            </a:r>
            <a:r>
              <a:rPr dirty="0" sz="1950" spc="-65" b="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950" spc="-100" b="0">
                <a:solidFill>
                  <a:srgbClr val="0A72C1"/>
                </a:solidFill>
                <a:latin typeface="Arial"/>
                <a:cs typeface="Arial"/>
              </a:rPr>
              <a:t>energy</a:t>
            </a:r>
            <a:r>
              <a:rPr dirty="0" sz="1950" spc="-5" b="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950" spc="-95" b="0">
                <a:solidFill>
                  <a:srgbClr val="0A72C1"/>
                </a:solidFill>
                <a:latin typeface="Arial"/>
                <a:cs typeface="Arial"/>
              </a:rPr>
              <a:t>demand</a:t>
            </a:r>
            <a:endParaRPr sz="19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24660" y="3822406"/>
            <a:ext cx="288290" cy="196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10">
                <a:solidFill>
                  <a:srgbClr val="261F31"/>
                </a:solidFill>
                <a:latin typeface="Times New Roman"/>
                <a:cs typeface="Times New Roman"/>
              </a:rPr>
              <a:t>500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58531" y="1790913"/>
            <a:ext cx="370840" cy="316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solidFill>
                  <a:srgbClr val="998E60"/>
                </a:solidFill>
                <a:latin typeface="Arial"/>
                <a:cs typeface="Arial"/>
              </a:rPr>
              <a:t>Rest</a:t>
            </a:r>
            <a:r>
              <a:rPr dirty="0" sz="1000" spc="-20">
                <a:solidFill>
                  <a:srgbClr val="998E60"/>
                </a:solidFill>
                <a:latin typeface="Arial"/>
                <a:cs typeface="Arial"/>
              </a:rPr>
              <a:t> </a:t>
            </a:r>
            <a:r>
              <a:rPr dirty="0" sz="1000" spc="-35">
                <a:solidFill>
                  <a:srgbClr val="998E60"/>
                </a:solidFill>
                <a:latin typeface="Arial"/>
                <a:cs typeface="Arial"/>
              </a:rPr>
              <a:t>of</a:t>
            </a:r>
            <a:endParaRPr sz="10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145"/>
              </a:spcBef>
            </a:pPr>
            <a:r>
              <a:rPr dirty="0" sz="950" spc="30">
                <a:solidFill>
                  <a:srgbClr val="998E60"/>
                </a:solidFill>
                <a:latin typeface="Arial"/>
                <a:cs typeface="Arial"/>
              </a:rPr>
              <a:t>wor</a:t>
            </a:r>
            <a:r>
              <a:rPr dirty="0" sz="950" spc="35">
                <a:solidFill>
                  <a:srgbClr val="998E60"/>
                </a:solidFill>
                <a:latin typeface="Arial"/>
                <a:cs typeface="Arial"/>
              </a:rPr>
              <a:t>l</a:t>
            </a:r>
            <a:r>
              <a:rPr dirty="0" sz="950" spc="-10">
                <a:solidFill>
                  <a:srgbClr val="998E60"/>
                </a:solidFill>
                <a:latin typeface="Arial"/>
                <a:cs typeface="Arial"/>
              </a:rPr>
              <a:t>d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92755" y="4800420"/>
            <a:ext cx="34099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35">
                <a:solidFill>
                  <a:srgbClr val="261F31"/>
                </a:solidFill>
                <a:latin typeface="Arial"/>
                <a:cs typeface="Arial"/>
              </a:rPr>
              <a:t>Co</a:t>
            </a:r>
            <a:r>
              <a:rPr dirty="0" sz="1300">
                <a:solidFill>
                  <a:srgbClr val="261F31"/>
                </a:solidFill>
                <a:latin typeface="Arial"/>
                <a:cs typeface="Arial"/>
              </a:rPr>
              <a:t>a</a:t>
            </a:r>
            <a:r>
              <a:rPr dirty="0" sz="1300" spc="65">
                <a:solidFill>
                  <a:srgbClr val="212652"/>
                </a:solidFill>
                <a:latin typeface="Arial"/>
                <a:cs typeface="Arial"/>
              </a:rPr>
              <a:t>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05404" y="4800420"/>
            <a:ext cx="22225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90">
                <a:solidFill>
                  <a:srgbClr val="261F31"/>
                </a:solidFill>
                <a:latin typeface="Arial"/>
                <a:cs typeface="Arial"/>
              </a:rPr>
              <a:t>O</a:t>
            </a:r>
            <a:r>
              <a:rPr dirty="0" sz="1300" spc="15">
                <a:solidFill>
                  <a:srgbClr val="212652"/>
                </a:solidFill>
                <a:latin typeface="Arial"/>
                <a:cs typeface="Arial"/>
              </a:rPr>
              <a:t>il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03752" y="4800420"/>
            <a:ext cx="931544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28955" algn="l"/>
              </a:tabLst>
            </a:pPr>
            <a:r>
              <a:rPr dirty="0" sz="1300" spc="-140">
                <a:solidFill>
                  <a:srgbClr val="261F31"/>
                </a:solidFill>
                <a:latin typeface="Arial"/>
                <a:cs typeface="Arial"/>
              </a:rPr>
              <a:t>Gas</a:t>
            </a:r>
            <a:r>
              <a:rPr dirty="0" sz="1300" spc="-140">
                <a:solidFill>
                  <a:srgbClr val="261F31"/>
                </a:solidFill>
                <a:latin typeface="Arial"/>
                <a:cs typeface="Arial"/>
              </a:rPr>
              <a:t>	</a:t>
            </a:r>
            <a:r>
              <a:rPr dirty="0" sz="1300" spc="-225">
                <a:solidFill>
                  <a:srgbClr val="212652"/>
                </a:solidFill>
                <a:latin typeface="Arial"/>
                <a:cs typeface="Arial"/>
              </a:rPr>
              <a:t>L</a:t>
            </a:r>
            <a:r>
              <a:rPr dirty="0" sz="1300" spc="-30">
                <a:solidFill>
                  <a:srgbClr val="261F31"/>
                </a:solidFill>
                <a:latin typeface="Arial"/>
                <a:cs typeface="Arial"/>
              </a:rPr>
              <a:t>o</a:t>
            </a:r>
            <a:r>
              <a:rPr dirty="0" sz="1300" spc="-15">
                <a:solidFill>
                  <a:srgbClr val="261F31"/>
                </a:solidFill>
                <a:latin typeface="Arial"/>
                <a:cs typeface="Arial"/>
              </a:rPr>
              <a:t>w</a:t>
            </a:r>
            <a:r>
              <a:rPr dirty="0" sz="1300">
                <a:solidFill>
                  <a:srgbClr val="797979"/>
                </a:solidFill>
                <a:latin typeface="Arial"/>
                <a:cs typeface="Arial"/>
              </a:rPr>
              <a:t>-</a:t>
            </a:r>
            <a:endParaRPr sz="1300">
              <a:latin typeface="Arial"/>
              <a:cs typeface="Arial"/>
            </a:endParaRPr>
          </a:p>
          <a:p>
            <a:pPr marL="446405">
              <a:lnSpc>
                <a:spcPct val="100000"/>
              </a:lnSpc>
              <a:spcBef>
                <a:spcPts val="334"/>
              </a:spcBef>
            </a:pPr>
            <a:r>
              <a:rPr dirty="0" sz="1350" spc="-70">
                <a:solidFill>
                  <a:srgbClr val="261F31"/>
                </a:solidFill>
                <a:latin typeface="Arial"/>
                <a:cs typeface="Arial"/>
              </a:rPr>
              <a:t>carbon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67476" y="4800420"/>
            <a:ext cx="83439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20395" algn="l"/>
              </a:tabLst>
            </a:pPr>
            <a:r>
              <a:rPr dirty="0" sz="1300" spc="-225">
                <a:solidFill>
                  <a:srgbClr val="261F31"/>
                </a:solidFill>
                <a:latin typeface="Arial"/>
                <a:cs typeface="Arial"/>
              </a:rPr>
              <a:t>C</a:t>
            </a:r>
            <a:r>
              <a:rPr dirty="0" sz="1300" spc="-10">
                <a:solidFill>
                  <a:srgbClr val="0E0A13"/>
                </a:solidFill>
                <a:latin typeface="Arial"/>
                <a:cs typeface="Arial"/>
              </a:rPr>
              <a:t>o</a:t>
            </a:r>
            <a:r>
              <a:rPr dirty="0" sz="1300" spc="-80">
                <a:solidFill>
                  <a:srgbClr val="261F31"/>
                </a:solidFill>
                <a:latin typeface="Arial"/>
                <a:cs typeface="Arial"/>
              </a:rPr>
              <a:t>a</a:t>
            </a:r>
            <a:r>
              <a:rPr dirty="0" sz="1300" spc="155">
                <a:solidFill>
                  <a:srgbClr val="42080E"/>
                </a:solidFill>
                <a:latin typeface="Arial"/>
                <a:cs typeface="Arial"/>
              </a:rPr>
              <a:t>l</a:t>
            </a:r>
            <a:r>
              <a:rPr dirty="0" sz="1300">
                <a:solidFill>
                  <a:srgbClr val="42080E"/>
                </a:solidFill>
                <a:latin typeface="Arial"/>
                <a:cs typeface="Arial"/>
              </a:rPr>
              <a:t>	</a:t>
            </a:r>
            <a:r>
              <a:rPr dirty="0" sz="1300" spc="-125">
                <a:solidFill>
                  <a:srgbClr val="261F31"/>
                </a:solidFill>
                <a:latin typeface="Arial"/>
                <a:cs typeface="Arial"/>
              </a:rPr>
              <a:t>O</a:t>
            </a:r>
            <a:r>
              <a:rPr dirty="0" sz="1300" spc="30">
                <a:solidFill>
                  <a:srgbClr val="42080E"/>
                </a:solidFill>
                <a:latin typeface="Arial"/>
                <a:cs typeface="Arial"/>
              </a:rPr>
              <a:t>i</a:t>
            </a:r>
            <a:r>
              <a:rPr dirty="0" sz="1300" spc="65">
                <a:solidFill>
                  <a:srgbClr val="0E0A13"/>
                </a:solidFill>
                <a:latin typeface="Arial"/>
                <a:cs typeface="Arial"/>
              </a:rPr>
              <a:t>l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73900" y="4800420"/>
            <a:ext cx="936625" cy="4387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3400" algn="l"/>
              </a:tabLst>
            </a:pPr>
            <a:r>
              <a:rPr dirty="0" sz="1300" spc="-140">
                <a:solidFill>
                  <a:srgbClr val="261F31"/>
                </a:solidFill>
                <a:latin typeface="Arial"/>
                <a:cs typeface="Arial"/>
              </a:rPr>
              <a:t>Gas</a:t>
            </a:r>
            <a:r>
              <a:rPr dirty="0" sz="1300" spc="-140">
                <a:solidFill>
                  <a:srgbClr val="261F31"/>
                </a:solidFill>
                <a:latin typeface="Arial"/>
                <a:cs typeface="Arial"/>
              </a:rPr>
              <a:t>	</a:t>
            </a:r>
            <a:r>
              <a:rPr dirty="0" sz="1300" spc="-75">
                <a:solidFill>
                  <a:srgbClr val="261F31"/>
                </a:solidFill>
                <a:latin typeface="Arial"/>
                <a:cs typeface="Arial"/>
              </a:rPr>
              <a:t>Lo</a:t>
            </a:r>
            <a:r>
              <a:rPr dirty="0" sz="1300" spc="-85">
                <a:solidFill>
                  <a:srgbClr val="261F31"/>
                </a:solidFill>
                <a:latin typeface="Arial"/>
                <a:cs typeface="Arial"/>
              </a:rPr>
              <a:t>w</a:t>
            </a:r>
            <a:r>
              <a:rPr dirty="0" sz="1300" spc="-45">
                <a:solidFill>
                  <a:srgbClr val="797979"/>
                </a:solidFill>
                <a:latin typeface="Arial"/>
                <a:cs typeface="Arial"/>
              </a:rPr>
              <a:t>-</a:t>
            </a:r>
            <a:endParaRPr sz="1300">
              <a:latin typeface="Arial"/>
              <a:cs typeface="Arial"/>
            </a:endParaRPr>
          </a:p>
          <a:p>
            <a:pPr marL="451484">
              <a:lnSpc>
                <a:spcPct val="100000"/>
              </a:lnSpc>
              <a:spcBef>
                <a:spcPts val="334"/>
              </a:spcBef>
            </a:pPr>
            <a:r>
              <a:rPr dirty="0" sz="1350" spc="-70">
                <a:solidFill>
                  <a:srgbClr val="261F31"/>
                </a:solidFill>
                <a:latin typeface="Arial"/>
                <a:cs typeface="Arial"/>
              </a:rPr>
              <a:t>carbon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62988" y="5479339"/>
            <a:ext cx="6045200" cy="596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37820">
              <a:lnSpc>
                <a:spcPct val="113700"/>
              </a:lnSpc>
            </a:pPr>
            <a:r>
              <a:rPr dirty="0" sz="1900" spc="-80" i="1">
                <a:solidFill>
                  <a:srgbClr val="BF050A"/>
                </a:solidFill>
                <a:latin typeface="Arial"/>
                <a:cs typeface="Arial"/>
              </a:rPr>
              <a:t>Low-carbon</a:t>
            </a:r>
            <a:r>
              <a:rPr dirty="0" sz="1900" spc="-16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325" i="1">
                <a:solidFill>
                  <a:srgbClr val="BF050A"/>
                </a:solidFill>
                <a:latin typeface="Arial"/>
                <a:cs typeface="Arial"/>
              </a:rPr>
              <a:t>f</a:t>
            </a:r>
            <a:r>
              <a:rPr dirty="0" sz="1900" spc="-90" i="1">
                <a:solidFill>
                  <a:srgbClr val="BF050A"/>
                </a:solidFill>
                <a:latin typeface="Arial"/>
                <a:cs typeface="Arial"/>
              </a:rPr>
              <a:t>uels</a:t>
            </a:r>
            <a:r>
              <a:rPr dirty="0" sz="1900" spc="-14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50" spc="85">
                <a:solidFill>
                  <a:srgbClr val="BF050A"/>
                </a:solidFill>
                <a:latin typeface="Arial"/>
                <a:cs typeface="Arial"/>
              </a:rPr>
              <a:t>&amp;</a:t>
            </a:r>
            <a:r>
              <a:rPr dirty="0" sz="1850" spc="25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65" i="1">
                <a:solidFill>
                  <a:srgbClr val="BF050A"/>
                </a:solidFill>
                <a:latin typeface="Arial"/>
                <a:cs typeface="Arial"/>
              </a:rPr>
              <a:t>technologi</a:t>
            </a:r>
            <a:r>
              <a:rPr dirty="0" sz="1900" spc="5" i="1">
                <a:solidFill>
                  <a:srgbClr val="BF050A"/>
                </a:solidFill>
                <a:latin typeface="Arial"/>
                <a:cs typeface="Arial"/>
              </a:rPr>
              <a:t>e</a:t>
            </a:r>
            <a:r>
              <a:rPr dirty="0" sz="1900" spc="-85" i="1">
                <a:solidFill>
                  <a:srgbClr val="BF050A"/>
                </a:solidFill>
                <a:latin typeface="Arial"/>
                <a:cs typeface="Arial"/>
              </a:rPr>
              <a:t>s,</a:t>
            </a:r>
            <a:r>
              <a:rPr dirty="0" sz="1900" spc="-13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65" i="1">
                <a:solidFill>
                  <a:srgbClr val="BF050A"/>
                </a:solidFill>
                <a:latin typeface="Arial"/>
                <a:cs typeface="Arial"/>
              </a:rPr>
              <a:t>mostly</a:t>
            </a:r>
            <a:r>
              <a:rPr dirty="0" sz="1900" spc="3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55" i="1">
                <a:solidFill>
                  <a:srgbClr val="BF050A"/>
                </a:solidFill>
                <a:latin typeface="Arial"/>
                <a:cs typeface="Arial"/>
              </a:rPr>
              <a:t>ren</a:t>
            </a:r>
            <a:r>
              <a:rPr dirty="0" sz="1900" spc="-5" i="1">
                <a:solidFill>
                  <a:srgbClr val="BF050A"/>
                </a:solidFill>
                <a:latin typeface="Arial"/>
                <a:cs typeface="Arial"/>
              </a:rPr>
              <a:t>e</a:t>
            </a:r>
            <a:r>
              <a:rPr dirty="0" sz="1900" spc="-65" i="1">
                <a:solidFill>
                  <a:srgbClr val="BF050A"/>
                </a:solidFill>
                <a:latin typeface="Arial"/>
                <a:cs typeface="Arial"/>
              </a:rPr>
              <a:t>wables,</a:t>
            </a:r>
            <a:r>
              <a:rPr dirty="0" sz="1900" spc="-4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85" i="1">
                <a:solidFill>
                  <a:srgbClr val="BF050A"/>
                </a:solidFill>
                <a:latin typeface="Arial"/>
                <a:cs typeface="Arial"/>
              </a:rPr>
              <a:t>supply</a:t>
            </a:r>
            <a:r>
              <a:rPr dirty="0" sz="1900" spc="1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45" i="1">
                <a:solidFill>
                  <a:srgbClr val="BF050A"/>
                </a:solidFill>
                <a:latin typeface="Arial"/>
                <a:cs typeface="Arial"/>
              </a:rPr>
              <a:t>nearly</a:t>
            </a:r>
            <a:r>
              <a:rPr dirty="0" sz="1900" spc="2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35" i="1">
                <a:solidFill>
                  <a:srgbClr val="BF050A"/>
                </a:solidFill>
                <a:latin typeface="Arial"/>
                <a:cs typeface="Arial"/>
              </a:rPr>
              <a:t>ha</a:t>
            </a:r>
            <a:r>
              <a:rPr dirty="0" sz="1900" spc="-170" i="1">
                <a:solidFill>
                  <a:srgbClr val="BF050A"/>
                </a:solidFill>
                <a:latin typeface="Arial"/>
                <a:cs typeface="Arial"/>
              </a:rPr>
              <a:t>l</a:t>
            </a:r>
            <a:r>
              <a:rPr dirty="0" sz="1900" spc="165" i="1">
                <a:solidFill>
                  <a:srgbClr val="BF050A"/>
                </a:solidFill>
                <a:latin typeface="Arial"/>
                <a:cs typeface="Arial"/>
              </a:rPr>
              <a:t>f</a:t>
            </a:r>
            <a:r>
              <a:rPr dirty="0" sz="1900" spc="-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270" i="1">
                <a:solidFill>
                  <a:srgbClr val="BF050A"/>
                </a:solidFill>
                <a:latin typeface="Arial"/>
                <a:cs typeface="Arial"/>
              </a:rPr>
              <a:t>o</a:t>
            </a:r>
            <a:r>
              <a:rPr dirty="0" sz="1900" spc="165" i="1">
                <a:solidFill>
                  <a:srgbClr val="BF050A"/>
                </a:solidFill>
                <a:latin typeface="Arial"/>
                <a:cs typeface="Arial"/>
              </a:rPr>
              <a:t>f</a:t>
            </a:r>
            <a:r>
              <a:rPr dirty="0" sz="1900" spc="6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20" i="1">
                <a:solidFill>
                  <a:srgbClr val="BF050A"/>
                </a:solidFill>
                <a:latin typeface="Arial"/>
                <a:cs typeface="Arial"/>
              </a:rPr>
              <a:t>the</a:t>
            </a:r>
            <a:r>
              <a:rPr dirty="0" sz="1900" spc="-15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50" i="1">
                <a:solidFill>
                  <a:srgbClr val="BF050A"/>
                </a:solidFill>
                <a:latin typeface="Arial"/>
                <a:cs typeface="Arial"/>
              </a:rPr>
              <a:t>incre</a:t>
            </a:r>
            <a:r>
              <a:rPr dirty="0" sz="1900" spc="-70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900" spc="-145" i="1">
                <a:solidFill>
                  <a:srgbClr val="BF050A"/>
                </a:solidFill>
                <a:latin typeface="Arial"/>
                <a:cs typeface="Arial"/>
              </a:rPr>
              <a:t>se</a:t>
            </a:r>
            <a:r>
              <a:rPr dirty="0" sz="1900" spc="-9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i="1">
                <a:solidFill>
                  <a:srgbClr val="BF050A"/>
                </a:solidFill>
                <a:latin typeface="Arial"/>
                <a:cs typeface="Arial"/>
              </a:rPr>
              <a:t>in</a:t>
            </a:r>
            <a:r>
              <a:rPr dirty="0" sz="1900" spc="-6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95" i="1">
                <a:solidFill>
                  <a:srgbClr val="BF050A"/>
                </a:solidFill>
                <a:latin typeface="Arial"/>
                <a:cs typeface="Arial"/>
              </a:rPr>
              <a:t>ene</a:t>
            </a:r>
            <a:r>
              <a:rPr dirty="0" sz="1900" spc="75" i="1">
                <a:solidFill>
                  <a:srgbClr val="BF050A"/>
                </a:solidFill>
                <a:latin typeface="Arial"/>
                <a:cs typeface="Arial"/>
              </a:rPr>
              <a:t>r</a:t>
            </a:r>
            <a:r>
              <a:rPr dirty="0" sz="1900" spc="-105" i="1">
                <a:solidFill>
                  <a:srgbClr val="BF050A"/>
                </a:solidFill>
                <a:latin typeface="Arial"/>
                <a:cs typeface="Arial"/>
              </a:rPr>
              <a:t>gy</a:t>
            </a:r>
            <a:r>
              <a:rPr dirty="0" sz="1900" spc="-3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70" i="1">
                <a:solidFill>
                  <a:srgbClr val="BF050A"/>
                </a:solidFill>
                <a:latin typeface="Arial"/>
                <a:cs typeface="Arial"/>
              </a:rPr>
              <a:t>demand</a:t>
            </a:r>
            <a:r>
              <a:rPr dirty="0" sz="1900" spc="7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25" i="1">
                <a:solidFill>
                  <a:srgbClr val="BF050A"/>
                </a:solidFill>
                <a:latin typeface="Arial"/>
                <a:cs typeface="Arial"/>
              </a:rPr>
              <a:t>to</a:t>
            </a:r>
            <a:r>
              <a:rPr dirty="0" sz="1900" spc="-14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900" spc="-45" i="1">
                <a:solidFill>
                  <a:srgbClr val="BF050A"/>
                </a:solidFill>
                <a:latin typeface="Arial"/>
                <a:cs typeface="Arial"/>
              </a:rPr>
              <a:t>2</a:t>
            </a:r>
            <a:r>
              <a:rPr dirty="0" sz="1900" spc="-130" i="1">
                <a:solidFill>
                  <a:srgbClr val="BF050A"/>
                </a:solidFill>
                <a:latin typeface="Arial"/>
                <a:cs typeface="Arial"/>
              </a:rPr>
              <a:t>0</a:t>
            </a:r>
            <a:r>
              <a:rPr dirty="0" sz="1900" spc="-75" i="1">
                <a:solidFill>
                  <a:srgbClr val="BF050A"/>
                </a:solidFill>
                <a:latin typeface="Arial"/>
                <a:cs typeface="Arial"/>
              </a:rPr>
              <a:t>40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8800" y="1815083"/>
            <a:ext cx="5134356" cy="3003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6418" rIns="0" bIns="0" rtlCol="0" vert="horz">
            <a:spAutoFit/>
          </a:bodyPr>
          <a:lstStyle/>
          <a:p>
            <a:pPr marL="1403985">
              <a:lnSpc>
                <a:spcPct val="100000"/>
              </a:lnSpc>
            </a:pPr>
            <a:r>
              <a:rPr dirty="0" sz="1850" spc="-160" b="0">
                <a:solidFill>
                  <a:srgbClr val="0772C1"/>
                </a:solidFill>
                <a:latin typeface="Arial"/>
                <a:cs typeface="Arial"/>
              </a:rPr>
              <a:t>Renewab</a:t>
            </a:r>
            <a:r>
              <a:rPr dirty="0" sz="1850" spc="25" b="0">
                <a:solidFill>
                  <a:srgbClr val="0772C1"/>
                </a:solidFill>
                <a:latin typeface="Arial"/>
                <a:cs typeface="Arial"/>
              </a:rPr>
              <a:t>l</a:t>
            </a:r>
            <a:r>
              <a:rPr dirty="0" sz="1850" spc="-210" b="0">
                <a:solidFill>
                  <a:srgbClr val="0772C1"/>
                </a:solidFill>
                <a:latin typeface="Arial"/>
                <a:cs typeface="Arial"/>
              </a:rPr>
              <a:t>e</a:t>
            </a:r>
            <a:r>
              <a:rPr dirty="0" sz="1850" spc="-45" b="0">
                <a:solidFill>
                  <a:srgbClr val="0772C1"/>
                </a:solidFill>
                <a:latin typeface="Arial"/>
                <a:cs typeface="Arial"/>
              </a:rPr>
              <a:t> </a:t>
            </a:r>
            <a:r>
              <a:rPr dirty="0" sz="1850" spc="-145" b="0">
                <a:solidFill>
                  <a:srgbClr val="0772C1"/>
                </a:solidFill>
                <a:latin typeface="Arial"/>
                <a:cs typeface="Arial"/>
              </a:rPr>
              <a:t>en</a:t>
            </a:r>
            <a:r>
              <a:rPr dirty="0" sz="1850" spc="-135" b="0">
                <a:solidFill>
                  <a:srgbClr val="0772C1"/>
                </a:solidFill>
                <a:latin typeface="Arial"/>
                <a:cs typeface="Arial"/>
              </a:rPr>
              <a:t>e</a:t>
            </a:r>
            <a:r>
              <a:rPr dirty="0" sz="1850" spc="-105" b="0">
                <a:solidFill>
                  <a:srgbClr val="0772C1"/>
                </a:solidFill>
                <a:latin typeface="Arial"/>
                <a:cs typeface="Arial"/>
              </a:rPr>
              <a:t>rgy</a:t>
            </a:r>
            <a:r>
              <a:rPr dirty="0" sz="1850" spc="-40" b="0">
                <a:solidFill>
                  <a:srgbClr val="0772C1"/>
                </a:solidFill>
                <a:latin typeface="Arial"/>
                <a:cs typeface="Arial"/>
              </a:rPr>
              <a:t> </a:t>
            </a:r>
            <a:r>
              <a:rPr dirty="0" sz="1850" spc="-180" b="0">
                <a:solidFill>
                  <a:srgbClr val="0772C1"/>
                </a:solidFill>
                <a:latin typeface="Arial"/>
                <a:cs typeface="Arial"/>
              </a:rPr>
              <a:t>use</a:t>
            </a:r>
            <a:r>
              <a:rPr dirty="0" sz="1850" spc="-80" b="0">
                <a:solidFill>
                  <a:srgbClr val="0772C1"/>
                </a:solidFill>
                <a:latin typeface="Arial"/>
                <a:cs typeface="Arial"/>
              </a:rPr>
              <a:t> </a:t>
            </a:r>
            <a:r>
              <a:rPr dirty="0" sz="1950" spc="-150" b="0">
                <a:solidFill>
                  <a:srgbClr val="0772C1"/>
                </a:solidFill>
                <a:latin typeface="Times New Roman"/>
                <a:cs typeface="Times New Roman"/>
              </a:rPr>
              <a:t>by</a:t>
            </a:r>
            <a:r>
              <a:rPr dirty="0" sz="1950" spc="-25" b="0">
                <a:solidFill>
                  <a:srgbClr val="0772C1"/>
                </a:solidFill>
                <a:latin typeface="Times New Roman"/>
                <a:cs typeface="Times New Roman"/>
              </a:rPr>
              <a:t> </a:t>
            </a:r>
            <a:r>
              <a:rPr dirty="0" sz="1850" spc="-130" b="0">
                <a:solidFill>
                  <a:srgbClr val="0772C1"/>
                </a:solidFill>
                <a:latin typeface="Arial"/>
                <a:cs typeface="Arial"/>
              </a:rPr>
              <a:t>sect</a:t>
            </a:r>
            <a:r>
              <a:rPr dirty="0" sz="1850" spc="-105" b="0">
                <a:solidFill>
                  <a:srgbClr val="0772C1"/>
                </a:solidFill>
                <a:latin typeface="Arial"/>
                <a:cs typeface="Arial"/>
              </a:rPr>
              <a:t>o</a:t>
            </a:r>
            <a:r>
              <a:rPr dirty="0" sz="1850" spc="-35" b="0">
                <a:solidFill>
                  <a:srgbClr val="0772C1"/>
                </a:solidFill>
                <a:latin typeface="Arial"/>
                <a:cs typeface="Arial"/>
              </a:rPr>
              <a:t>r</a:t>
            </a:r>
            <a:endParaRPr sz="1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6563" y="1413142"/>
            <a:ext cx="367665" cy="184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50" spc="-30">
                <a:solidFill>
                  <a:srgbClr val="231D31"/>
                </a:solidFill>
                <a:latin typeface="Arial"/>
                <a:cs typeface="Arial"/>
              </a:rPr>
              <a:t>Mtoe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4619" y="1413142"/>
            <a:ext cx="382270" cy="184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50" spc="5">
                <a:solidFill>
                  <a:srgbClr val="231D31"/>
                </a:solidFill>
                <a:latin typeface="Arial"/>
                <a:cs typeface="Arial"/>
              </a:rPr>
              <a:t>1200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3491" y="2236102"/>
            <a:ext cx="6590665" cy="687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50" spc="-80">
                <a:solidFill>
                  <a:srgbClr val="362F3B"/>
                </a:solidFill>
                <a:latin typeface="Arial"/>
                <a:cs typeface="Arial"/>
              </a:rPr>
              <a:t>900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250" spc="745">
                <a:solidFill>
                  <a:srgbClr val="91CF4F"/>
                </a:solidFill>
                <a:latin typeface="Arial"/>
                <a:cs typeface="Arial"/>
              </a:rPr>
              <a:t>•</a:t>
            </a:r>
            <a:r>
              <a:rPr dirty="0" sz="1250" spc="-60">
                <a:solidFill>
                  <a:srgbClr val="231D31"/>
                </a:solidFill>
                <a:latin typeface="Arial"/>
                <a:cs typeface="Arial"/>
              </a:rPr>
              <a:t>Addit</a:t>
            </a:r>
            <a:r>
              <a:rPr dirty="0" sz="1250" spc="-170">
                <a:solidFill>
                  <a:srgbClr val="231D31"/>
                </a:solidFill>
                <a:latin typeface="Arial"/>
                <a:cs typeface="Arial"/>
              </a:rPr>
              <a:t> </a:t>
            </a:r>
            <a:r>
              <a:rPr dirty="0" sz="1250" spc="10">
                <a:solidFill>
                  <a:srgbClr val="0A051F"/>
                </a:solidFill>
                <a:latin typeface="Arial"/>
                <a:cs typeface="Arial"/>
              </a:rPr>
              <a:t>i</a:t>
            </a:r>
            <a:r>
              <a:rPr dirty="0" sz="1250" spc="-105">
                <a:solidFill>
                  <a:srgbClr val="231D31"/>
                </a:solidFill>
                <a:latin typeface="Arial"/>
                <a:cs typeface="Arial"/>
              </a:rPr>
              <a:t>on</a:t>
            </a:r>
            <a:r>
              <a:rPr dirty="0" sz="1250" spc="-10">
                <a:solidFill>
                  <a:srgbClr val="231D31"/>
                </a:solidFill>
                <a:latin typeface="Arial"/>
                <a:cs typeface="Arial"/>
              </a:rPr>
              <a:t>a</a:t>
            </a:r>
            <a:r>
              <a:rPr dirty="0" sz="1250" spc="80">
                <a:solidFill>
                  <a:srgbClr val="1F2D60"/>
                </a:solidFill>
                <a:latin typeface="Arial"/>
                <a:cs typeface="Arial"/>
              </a:rPr>
              <a:t>l</a:t>
            </a:r>
            <a:endParaRPr sz="12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3491" y="3077350"/>
            <a:ext cx="261620" cy="184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50" spc="-80">
                <a:solidFill>
                  <a:srgbClr val="231D31"/>
                </a:solidFill>
                <a:latin typeface="Arial"/>
                <a:cs typeface="Arial"/>
              </a:rPr>
              <a:t>600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3491" y="3895738"/>
            <a:ext cx="261620" cy="184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50" spc="-80">
                <a:solidFill>
                  <a:srgbClr val="362F3B"/>
                </a:solidFill>
                <a:latin typeface="Arial"/>
                <a:cs typeface="Arial"/>
              </a:rPr>
              <a:t>300</a:t>
            </a:r>
            <a:endParaRPr sz="12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74367" y="4942726"/>
            <a:ext cx="6021705" cy="9886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11835">
              <a:lnSpc>
                <a:spcPct val="100000"/>
              </a:lnSpc>
              <a:tabLst>
                <a:tab pos="2577465" algn="l"/>
                <a:tab pos="4113529" algn="l"/>
              </a:tabLst>
            </a:pPr>
            <a:r>
              <a:rPr dirty="0" baseline="2222" sz="1875" spc="-120">
                <a:solidFill>
                  <a:srgbClr val="231D31"/>
                </a:solidFill>
                <a:latin typeface="Arial"/>
                <a:cs typeface="Arial"/>
              </a:rPr>
              <a:t>Elect</a:t>
            </a:r>
            <a:r>
              <a:rPr dirty="0" baseline="2222" sz="1875" spc="-44">
                <a:solidFill>
                  <a:srgbClr val="231D31"/>
                </a:solidFill>
                <a:latin typeface="Arial"/>
                <a:cs typeface="Arial"/>
              </a:rPr>
              <a:t>r</a:t>
            </a:r>
            <a:r>
              <a:rPr dirty="0" baseline="2222" sz="1875" spc="15">
                <a:solidFill>
                  <a:srgbClr val="6B3A38"/>
                </a:solidFill>
                <a:latin typeface="Arial"/>
                <a:cs typeface="Arial"/>
              </a:rPr>
              <a:t>i</a:t>
            </a:r>
            <a:r>
              <a:rPr dirty="0" baseline="2222" sz="1875" spc="-75">
                <a:solidFill>
                  <a:srgbClr val="362F3B"/>
                </a:solidFill>
                <a:latin typeface="Arial"/>
                <a:cs typeface="Arial"/>
              </a:rPr>
              <a:t>city</a:t>
            </a:r>
            <a:r>
              <a:rPr dirty="0" baseline="2222" sz="1875">
                <a:solidFill>
                  <a:srgbClr val="362F3B"/>
                </a:solidFill>
                <a:latin typeface="Arial"/>
                <a:cs typeface="Arial"/>
              </a:rPr>
              <a:t>	</a:t>
            </a:r>
            <a:r>
              <a:rPr dirty="0" sz="1250" spc="-100">
                <a:solidFill>
                  <a:srgbClr val="231D31"/>
                </a:solidFill>
                <a:latin typeface="Arial"/>
                <a:cs typeface="Arial"/>
              </a:rPr>
              <a:t>Heat</a:t>
            </a:r>
            <a:r>
              <a:rPr dirty="0" sz="1250">
                <a:solidFill>
                  <a:srgbClr val="231D31"/>
                </a:solidFill>
                <a:latin typeface="Arial"/>
                <a:cs typeface="Arial"/>
              </a:rPr>
              <a:t>	</a:t>
            </a:r>
            <a:r>
              <a:rPr dirty="0" sz="1250" spc="-80">
                <a:solidFill>
                  <a:srgbClr val="231D31"/>
                </a:solidFill>
                <a:latin typeface="Arial"/>
                <a:cs typeface="Arial"/>
              </a:rPr>
              <a:t>Transport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150495">
              <a:lnSpc>
                <a:spcPct val="114999"/>
              </a:lnSpc>
            </a:pPr>
            <a:r>
              <a:rPr dirty="0" sz="1800" spc="-470" i="1">
                <a:solidFill>
                  <a:srgbClr val="BF050A"/>
                </a:solidFill>
                <a:latin typeface="Arial"/>
                <a:cs typeface="Arial"/>
              </a:rPr>
              <a:t>T</a:t>
            </a:r>
            <a:r>
              <a:rPr dirty="0" sz="1800" spc="-100" i="1">
                <a:solidFill>
                  <a:srgbClr val="BF050A"/>
                </a:solidFill>
                <a:latin typeface="Arial"/>
                <a:cs typeface="Arial"/>
              </a:rPr>
              <a:t>oday</a:t>
            </a:r>
            <a:r>
              <a:rPr dirty="0" sz="1800" spc="-5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05" i="1">
                <a:solidFill>
                  <a:srgbClr val="BF050A"/>
                </a:solidFill>
                <a:latin typeface="Arial"/>
                <a:cs typeface="Arial"/>
              </a:rPr>
              <a:t>renewables</a:t>
            </a:r>
            <a:r>
              <a:rPr dirty="0" sz="1800" spc="5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35" i="1">
                <a:solidFill>
                  <a:srgbClr val="BF050A"/>
                </a:solidFill>
                <a:latin typeface="Arial"/>
                <a:cs typeface="Arial"/>
              </a:rPr>
              <a:t>in</a:t>
            </a:r>
            <a:r>
              <a:rPr dirty="0" sz="1800" spc="-7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65" i="1">
                <a:solidFill>
                  <a:srgbClr val="BF050A"/>
                </a:solidFill>
                <a:latin typeface="Arial"/>
                <a:cs typeface="Arial"/>
              </a:rPr>
              <a:t>electricity</a:t>
            </a:r>
            <a:r>
              <a:rPr dirty="0" sz="1800" spc="9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40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800" spc="-90" i="1">
                <a:solidFill>
                  <a:srgbClr val="BF050A"/>
                </a:solidFill>
                <a:latin typeface="Arial"/>
                <a:cs typeface="Arial"/>
              </a:rPr>
              <a:t>nd</a:t>
            </a:r>
            <a:r>
              <a:rPr dirty="0" sz="1800" spc="-9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80" i="1">
                <a:solidFill>
                  <a:srgbClr val="BF050A"/>
                </a:solidFill>
                <a:latin typeface="Arial"/>
                <a:cs typeface="Arial"/>
              </a:rPr>
              <a:t>heat</a:t>
            </a:r>
            <a:r>
              <a:rPr dirty="0" sz="1800" spc="2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40" i="1">
                <a:solidFill>
                  <a:srgbClr val="BF050A"/>
                </a:solidFill>
                <a:latin typeface="Arial"/>
                <a:cs typeface="Arial"/>
              </a:rPr>
              <a:t>use</a:t>
            </a:r>
            <a:r>
              <a:rPr dirty="0" sz="1800" spc="-15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70" i="1">
                <a:solidFill>
                  <a:srgbClr val="BF050A"/>
                </a:solidFill>
                <a:latin typeface="Arial"/>
                <a:cs typeface="Arial"/>
              </a:rPr>
              <a:t>are</a:t>
            </a:r>
            <a:r>
              <a:rPr dirty="0" sz="1800" spc="-12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85" i="1">
                <a:solidFill>
                  <a:srgbClr val="BF050A"/>
                </a:solidFill>
                <a:latin typeface="Arial"/>
                <a:cs typeface="Arial"/>
              </a:rPr>
              <a:t>nearly</a:t>
            </a:r>
            <a:r>
              <a:rPr dirty="0" sz="1800" spc="5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5" i="1">
                <a:solidFill>
                  <a:srgbClr val="BF050A"/>
                </a:solidFill>
                <a:latin typeface="Arial"/>
                <a:cs typeface="Arial"/>
              </a:rPr>
              <a:t>at</a:t>
            </a:r>
            <a:r>
              <a:rPr dirty="0" sz="1800" spc="-15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70" i="1">
                <a:solidFill>
                  <a:srgbClr val="BF050A"/>
                </a:solidFill>
                <a:latin typeface="Arial"/>
                <a:cs typeface="Arial"/>
              </a:rPr>
              <a:t>p</a:t>
            </a:r>
            <a:r>
              <a:rPr dirty="0" sz="1800" spc="-60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800" spc="20" i="1">
                <a:solidFill>
                  <a:srgbClr val="BF050A"/>
                </a:solidFill>
                <a:latin typeface="Arial"/>
                <a:cs typeface="Arial"/>
              </a:rPr>
              <a:t>r;</a:t>
            </a:r>
            <a:r>
              <a:rPr dirty="0" sz="1800" spc="2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05" i="1">
                <a:solidFill>
                  <a:srgbClr val="BF050A"/>
                </a:solidFill>
                <a:latin typeface="Arial"/>
                <a:cs typeface="Arial"/>
              </a:rPr>
              <a:t>by</a:t>
            </a:r>
            <a:r>
              <a:rPr dirty="0" sz="1800" spc="-7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10" i="1">
                <a:solidFill>
                  <a:srgbClr val="BF050A"/>
                </a:solidFill>
                <a:latin typeface="Arial"/>
                <a:cs typeface="Arial"/>
              </a:rPr>
              <a:t>20</a:t>
            </a:r>
            <a:r>
              <a:rPr dirty="0" sz="1800" spc="-120" i="1">
                <a:solidFill>
                  <a:srgbClr val="BF050A"/>
                </a:solidFill>
                <a:latin typeface="Arial"/>
                <a:cs typeface="Arial"/>
              </a:rPr>
              <a:t>4</a:t>
            </a:r>
            <a:r>
              <a:rPr dirty="0" sz="1800" spc="-285" i="1">
                <a:solidFill>
                  <a:srgbClr val="BF050A"/>
                </a:solidFill>
                <a:latin typeface="Arial"/>
                <a:cs typeface="Arial"/>
              </a:rPr>
              <a:t>0</a:t>
            </a:r>
            <a:r>
              <a:rPr dirty="0" sz="1800" spc="275" i="1">
                <a:solidFill>
                  <a:srgbClr val="BF050A"/>
                </a:solidFill>
                <a:latin typeface="Arial"/>
                <a:cs typeface="Arial"/>
              </a:rPr>
              <a:t>,</a:t>
            </a:r>
            <a:r>
              <a:rPr dirty="0" sz="1800" spc="-23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45" i="1">
                <a:solidFill>
                  <a:srgbClr val="BF050A"/>
                </a:solidFill>
                <a:latin typeface="Arial"/>
                <a:cs typeface="Arial"/>
              </a:rPr>
              <a:t>the</a:t>
            </a:r>
            <a:r>
              <a:rPr dirty="0" sz="1800" spc="-16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85" i="1">
                <a:solidFill>
                  <a:srgbClr val="BF050A"/>
                </a:solidFill>
                <a:latin typeface="Arial"/>
                <a:cs typeface="Arial"/>
              </a:rPr>
              <a:t>largest</a:t>
            </a:r>
            <a:r>
              <a:rPr dirty="0" sz="1800" spc="7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95" i="1">
                <a:solidFill>
                  <a:srgbClr val="BF050A"/>
                </a:solidFill>
                <a:latin typeface="Arial"/>
                <a:cs typeface="Arial"/>
              </a:rPr>
              <a:t>untapped</a:t>
            </a:r>
            <a:r>
              <a:rPr dirty="0" sz="1800" spc="-6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55" i="1">
                <a:solidFill>
                  <a:srgbClr val="BF050A"/>
                </a:solidFill>
                <a:latin typeface="Arial"/>
                <a:cs typeface="Arial"/>
              </a:rPr>
              <a:t>potential</a:t>
            </a:r>
            <a:r>
              <a:rPr dirty="0" sz="1800" spc="9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95" i="1">
                <a:solidFill>
                  <a:srgbClr val="BF050A"/>
                </a:solidFill>
                <a:latin typeface="Arial"/>
                <a:cs typeface="Arial"/>
              </a:rPr>
              <a:t>lies</a:t>
            </a:r>
            <a:r>
              <a:rPr dirty="0" sz="1800" spc="-1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35" i="1">
                <a:solidFill>
                  <a:srgbClr val="BF050A"/>
                </a:solidFill>
                <a:latin typeface="Arial"/>
                <a:cs typeface="Arial"/>
              </a:rPr>
              <a:t>in</a:t>
            </a:r>
            <a:r>
              <a:rPr dirty="0" sz="1800" spc="-10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80" i="1">
                <a:solidFill>
                  <a:srgbClr val="BF050A"/>
                </a:solidFill>
                <a:latin typeface="Arial"/>
                <a:cs typeface="Arial"/>
              </a:rPr>
              <a:t>heat</a:t>
            </a:r>
            <a:r>
              <a:rPr dirty="0" sz="1800" spc="2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40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800" spc="-90" i="1">
                <a:solidFill>
                  <a:srgbClr val="BF050A"/>
                </a:solidFill>
                <a:latin typeface="Arial"/>
                <a:cs typeface="Arial"/>
              </a:rPr>
              <a:t>nd</a:t>
            </a:r>
            <a:r>
              <a:rPr dirty="0" sz="1800" spc="-2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-15" i="1">
                <a:solidFill>
                  <a:srgbClr val="BF050A"/>
                </a:solidFill>
                <a:latin typeface="Arial"/>
                <a:cs typeface="Arial"/>
              </a:rPr>
              <a:t>t</a:t>
            </a:r>
            <a:r>
              <a:rPr dirty="0" sz="1800" spc="125" i="1">
                <a:solidFill>
                  <a:srgbClr val="BF050A"/>
                </a:solidFill>
                <a:latin typeface="Arial"/>
                <a:cs typeface="Arial"/>
              </a:rPr>
              <a:t>r</a:t>
            </a:r>
            <a:r>
              <a:rPr dirty="0" sz="1800" spc="-130" i="1">
                <a:solidFill>
                  <a:srgbClr val="BF050A"/>
                </a:solidFill>
                <a:latin typeface="Arial"/>
                <a:cs typeface="Arial"/>
              </a:rPr>
              <a:t>anspor</a:t>
            </a:r>
            <a:r>
              <a:rPr dirty="0" sz="1800" spc="-26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800" spc="90" i="1">
                <a:solidFill>
                  <a:srgbClr val="BF050A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5923" y="2958478"/>
            <a:ext cx="662305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3195">
              <a:lnSpc>
                <a:spcPct val="100000"/>
              </a:lnSpc>
            </a:pPr>
            <a:r>
              <a:rPr dirty="0" sz="1250">
                <a:solidFill>
                  <a:srgbClr val="231D31"/>
                </a:solidFill>
                <a:latin typeface="Arial"/>
                <a:cs typeface="Arial"/>
              </a:rPr>
              <a:t>to </a:t>
            </a:r>
            <a:r>
              <a:rPr dirty="0" sz="1250" spc="-95">
                <a:solidFill>
                  <a:srgbClr val="231D31"/>
                </a:solidFill>
                <a:latin typeface="Arial"/>
                <a:cs typeface="Arial"/>
              </a:rPr>
              <a:t>2040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250" spc="665">
                <a:solidFill>
                  <a:srgbClr val="009900"/>
                </a:solidFill>
                <a:latin typeface="Arial"/>
                <a:cs typeface="Arial"/>
              </a:rPr>
              <a:t>•</a:t>
            </a:r>
            <a:r>
              <a:rPr dirty="0" sz="1250" spc="-195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250" spc="-35">
                <a:solidFill>
                  <a:srgbClr val="231D31"/>
                </a:solidFill>
                <a:latin typeface="Arial"/>
                <a:cs typeface="Arial"/>
              </a:rPr>
              <a:t>20</a:t>
            </a:r>
            <a:r>
              <a:rPr dirty="0" sz="1250" spc="-180">
                <a:solidFill>
                  <a:srgbClr val="231D31"/>
                </a:solidFill>
                <a:latin typeface="Arial"/>
                <a:cs typeface="Arial"/>
              </a:rPr>
              <a:t>1</a:t>
            </a:r>
            <a:r>
              <a:rPr dirty="0" sz="1250" spc="-120">
                <a:solidFill>
                  <a:srgbClr val="231D31"/>
                </a:solidFill>
                <a:latin typeface="Arial"/>
                <a:cs typeface="Arial"/>
              </a:rPr>
              <a:t>5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8032" y="2304288"/>
            <a:ext cx="1417319" cy="502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325880" y="2729483"/>
            <a:ext cx="4965192" cy="2971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25880" y="3168395"/>
            <a:ext cx="4965192" cy="6629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25880" y="4096511"/>
            <a:ext cx="4965192" cy="6355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33472" y="2324861"/>
            <a:ext cx="502920" cy="0"/>
          </a:xfrm>
          <a:custGeom>
            <a:avLst/>
            <a:gdLst/>
            <a:ahLst/>
            <a:cxnLst/>
            <a:rect l="l" t="t" r="r" b="b"/>
            <a:pathLst>
              <a:path w="502919" h="0">
                <a:moveTo>
                  <a:pt x="0" y="0"/>
                </a:moveTo>
                <a:lnTo>
                  <a:pt x="502919" y="0"/>
                </a:lnTo>
              </a:path>
            </a:pathLst>
          </a:custGeom>
          <a:ln w="9144">
            <a:solidFill>
              <a:srgbClr val="CFCF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114548" y="711316"/>
            <a:ext cx="1376045" cy="260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-135">
                <a:solidFill>
                  <a:srgbClr val="0872C1"/>
                </a:solidFill>
                <a:latin typeface="Arial"/>
                <a:cs typeface="Arial"/>
              </a:rPr>
              <a:t>Net</a:t>
            </a:r>
            <a:r>
              <a:rPr dirty="0" sz="1850" spc="-140">
                <a:solidFill>
                  <a:srgbClr val="0872C1"/>
                </a:solidFill>
                <a:latin typeface="Arial"/>
                <a:cs typeface="Arial"/>
              </a:rPr>
              <a:t> </a:t>
            </a:r>
            <a:r>
              <a:rPr dirty="0" sz="1850" spc="-15">
                <a:solidFill>
                  <a:srgbClr val="0872C1"/>
                </a:solidFill>
                <a:latin typeface="Arial"/>
                <a:cs typeface="Arial"/>
              </a:rPr>
              <a:t>oil</a:t>
            </a:r>
            <a:r>
              <a:rPr dirty="0" sz="1850" spc="-100">
                <a:solidFill>
                  <a:srgbClr val="0872C1"/>
                </a:solidFill>
                <a:latin typeface="Arial"/>
                <a:cs typeface="Arial"/>
              </a:rPr>
              <a:t> </a:t>
            </a:r>
            <a:r>
              <a:rPr dirty="0" sz="1850" spc="15">
                <a:solidFill>
                  <a:srgbClr val="0872C1"/>
                </a:solidFill>
                <a:latin typeface="Arial"/>
                <a:cs typeface="Arial"/>
              </a:rPr>
              <a:t>i</a:t>
            </a:r>
            <a:r>
              <a:rPr dirty="0" sz="1850" spc="-105">
                <a:solidFill>
                  <a:srgbClr val="0872C1"/>
                </a:solidFill>
                <a:latin typeface="Arial"/>
                <a:cs typeface="Arial"/>
              </a:rPr>
              <a:t>mports</a:t>
            </a:r>
            <a:endParaRPr sz="1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3491" y="1266265"/>
            <a:ext cx="88011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50">
                <a:solidFill>
                  <a:srgbClr val="000001"/>
                </a:solidFill>
                <a:latin typeface="Arial"/>
                <a:cs typeface="Arial"/>
              </a:rPr>
              <a:t>U</a:t>
            </a:r>
            <a:r>
              <a:rPr dirty="0" sz="1300" spc="5">
                <a:solidFill>
                  <a:srgbClr val="181326"/>
                </a:solidFill>
                <a:latin typeface="Arial"/>
                <a:cs typeface="Arial"/>
              </a:rPr>
              <a:t>n</a:t>
            </a:r>
            <a:r>
              <a:rPr dirty="0" sz="1300" spc="-90">
                <a:solidFill>
                  <a:srgbClr val="181326"/>
                </a:solidFill>
                <a:latin typeface="Arial"/>
                <a:cs typeface="Arial"/>
              </a:rPr>
              <a:t>i</a:t>
            </a:r>
            <a:r>
              <a:rPr dirty="0" sz="1300" spc="-70">
                <a:solidFill>
                  <a:srgbClr val="000001"/>
                </a:solidFill>
                <a:latin typeface="Arial"/>
                <a:cs typeface="Arial"/>
              </a:rPr>
              <a:t>ted</a:t>
            </a:r>
            <a:r>
              <a:rPr dirty="0" sz="1300" spc="-45">
                <a:solidFill>
                  <a:srgbClr val="000001"/>
                </a:solidFill>
                <a:latin typeface="Arial"/>
                <a:cs typeface="Arial"/>
              </a:rPr>
              <a:t> </a:t>
            </a:r>
            <a:r>
              <a:rPr dirty="0" sz="1300" spc="-340">
                <a:solidFill>
                  <a:srgbClr val="000001"/>
                </a:solidFill>
                <a:latin typeface="Arial"/>
                <a:cs typeface="Arial"/>
              </a:rPr>
              <a:t>S</a:t>
            </a:r>
            <a:r>
              <a:rPr dirty="0" sz="1300" spc="-40">
                <a:solidFill>
                  <a:srgbClr val="181326"/>
                </a:solidFill>
                <a:latin typeface="Arial"/>
                <a:cs typeface="Arial"/>
              </a:rPr>
              <a:t>t</a:t>
            </a:r>
            <a:r>
              <a:rPr dirty="0" sz="1300" spc="-55">
                <a:solidFill>
                  <a:srgbClr val="181326"/>
                </a:solidFill>
                <a:latin typeface="Arial"/>
                <a:cs typeface="Arial"/>
              </a:rPr>
              <a:t>a</a:t>
            </a:r>
            <a:r>
              <a:rPr dirty="0" sz="1300" spc="-85">
                <a:solidFill>
                  <a:srgbClr val="000001"/>
                </a:solidFill>
                <a:latin typeface="Arial"/>
                <a:cs typeface="Arial"/>
              </a:rPr>
              <a:t>tes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80207" y="1261693"/>
            <a:ext cx="105664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20">
                <a:solidFill>
                  <a:srgbClr val="000001"/>
                </a:solidFill>
                <a:latin typeface="Arial"/>
                <a:cs typeface="Arial"/>
              </a:rPr>
              <a:t>Europe</a:t>
            </a:r>
            <a:r>
              <a:rPr dirty="0" sz="1300" spc="-114">
                <a:solidFill>
                  <a:srgbClr val="000001"/>
                </a:solidFill>
                <a:latin typeface="Arial"/>
                <a:cs typeface="Arial"/>
              </a:rPr>
              <a:t>a</a:t>
            </a:r>
            <a:r>
              <a:rPr dirty="0" sz="1300" spc="20">
                <a:solidFill>
                  <a:srgbClr val="181326"/>
                </a:solidFill>
                <a:latin typeface="Arial"/>
                <a:cs typeface="Arial"/>
              </a:rPr>
              <a:t>n</a:t>
            </a:r>
            <a:r>
              <a:rPr dirty="0" sz="1300" spc="-170">
                <a:solidFill>
                  <a:srgbClr val="181326"/>
                </a:solidFill>
                <a:latin typeface="Arial"/>
                <a:cs typeface="Arial"/>
              </a:rPr>
              <a:t> </a:t>
            </a:r>
            <a:r>
              <a:rPr dirty="0" sz="1300" spc="-105">
                <a:solidFill>
                  <a:srgbClr val="000001"/>
                </a:solidFill>
                <a:latin typeface="Arial"/>
                <a:cs typeface="Arial"/>
              </a:rPr>
              <a:t>U</a:t>
            </a:r>
            <a:r>
              <a:rPr dirty="0" sz="1300" spc="-120">
                <a:solidFill>
                  <a:srgbClr val="000001"/>
                </a:solidFill>
                <a:latin typeface="Arial"/>
                <a:cs typeface="Arial"/>
              </a:rPr>
              <a:t>n</a:t>
            </a:r>
            <a:r>
              <a:rPr dirty="0" sz="1300" spc="-5">
                <a:solidFill>
                  <a:srgbClr val="181326"/>
                </a:solidFill>
                <a:latin typeface="Arial"/>
                <a:cs typeface="Arial"/>
              </a:rPr>
              <a:t>i</a:t>
            </a:r>
            <a:r>
              <a:rPr dirty="0" sz="1300" spc="-65">
                <a:solidFill>
                  <a:srgbClr val="000001"/>
                </a:solidFill>
                <a:latin typeface="Arial"/>
                <a:cs typeface="Arial"/>
              </a:rPr>
              <a:t>on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39259" y="1266265"/>
            <a:ext cx="38163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70">
                <a:solidFill>
                  <a:srgbClr val="000001"/>
                </a:solidFill>
                <a:latin typeface="Arial"/>
                <a:cs typeface="Arial"/>
              </a:rPr>
              <a:t>Ch</a:t>
            </a:r>
            <a:r>
              <a:rPr dirty="0" sz="1300" spc="-40">
                <a:solidFill>
                  <a:srgbClr val="000001"/>
                </a:solidFill>
                <a:latin typeface="Arial"/>
                <a:cs typeface="Arial"/>
              </a:rPr>
              <a:t>i</a:t>
            </a:r>
            <a:r>
              <a:rPr dirty="0" sz="1300" spc="-80">
                <a:solidFill>
                  <a:srgbClr val="181326"/>
                </a:solidFill>
                <a:latin typeface="Arial"/>
                <a:cs typeface="Arial"/>
              </a:rPr>
              <a:t>n</a:t>
            </a:r>
            <a:r>
              <a:rPr dirty="0" sz="1300" spc="-155">
                <a:solidFill>
                  <a:srgbClr val="000001"/>
                </a:solidFill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96559" y="1266265"/>
            <a:ext cx="34036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40">
                <a:solidFill>
                  <a:srgbClr val="181326"/>
                </a:solidFill>
                <a:latin typeface="Arial"/>
                <a:cs typeface="Arial"/>
              </a:rPr>
              <a:t>I</a:t>
            </a:r>
            <a:r>
              <a:rPr dirty="0" sz="1300" spc="-80">
                <a:solidFill>
                  <a:srgbClr val="000001"/>
                </a:solidFill>
                <a:latin typeface="Arial"/>
                <a:cs typeface="Arial"/>
              </a:rPr>
              <a:t>n</a:t>
            </a:r>
            <a:r>
              <a:rPr dirty="0" sz="1300" spc="-75">
                <a:solidFill>
                  <a:srgbClr val="000001"/>
                </a:solidFill>
                <a:latin typeface="Arial"/>
                <a:cs typeface="Arial"/>
              </a:rPr>
              <a:t>d</a:t>
            </a:r>
            <a:r>
              <a:rPr dirty="0" sz="1300" spc="-5">
                <a:solidFill>
                  <a:srgbClr val="181326"/>
                </a:solidFill>
                <a:latin typeface="Arial"/>
                <a:cs typeface="Arial"/>
              </a:rPr>
              <a:t>i</a:t>
            </a:r>
            <a:r>
              <a:rPr dirty="0" sz="1300" spc="-155">
                <a:solidFill>
                  <a:srgbClr val="000001"/>
                </a:solidFill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555" y="1444428"/>
            <a:ext cx="382270" cy="538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590">
              <a:lnSpc>
                <a:spcPts val="1495"/>
              </a:lnSpc>
            </a:pPr>
            <a:r>
              <a:rPr dirty="0" sz="800" spc="10">
                <a:solidFill>
                  <a:srgbClr val="282134"/>
                </a:solidFill>
                <a:latin typeface="Times New Roman"/>
                <a:cs typeface="Times New Roman"/>
              </a:rPr>
              <a:t>"O</a:t>
            </a:r>
            <a:r>
              <a:rPr dirty="0" sz="800" spc="10">
                <a:solidFill>
                  <a:srgbClr val="282134"/>
                </a:solidFill>
                <a:latin typeface="Times New Roman"/>
                <a:cs typeface="Times New Roman"/>
              </a:rPr>
              <a:t>  </a:t>
            </a:r>
            <a:r>
              <a:rPr dirty="0" sz="800" spc="15">
                <a:solidFill>
                  <a:srgbClr val="282134"/>
                </a:solidFill>
                <a:latin typeface="Times New Roman"/>
                <a:cs typeface="Times New Roman"/>
              </a:rPr>
              <a:t> </a:t>
            </a:r>
            <a:r>
              <a:rPr dirty="0" sz="1400" spc="-105">
                <a:solidFill>
                  <a:srgbClr val="181326"/>
                </a:solidFill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</a:pPr>
            <a:r>
              <a:rPr dirty="0" sz="850" spc="-90">
                <a:solidFill>
                  <a:srgbClr val="282134"/>
                </a:solidFill>
                <a:latin typeface="Times New Roman"/>
                <a:cs typeface="Times New Roman"/>
              </a:rPr>
              <a:t>.........</a:t>
            </a:r>
            <a:endParaRPr sz="850">
              <a:latin typeface="Times New Roman"/>
              <a:cs typeface="Times New Roman"/>
            </a:endParaRPr>
          </a:p>
          <a:p>
            <a:pPr marL="21590">
              <a:lnSpc>
                <a:spcPts val="730"/>
              </a:lnSpc>
            </a:pPr>
            <a:r>
              <a:rPr dirty="0" sz="850" spc="30">
                <a:solidFill>
                  <a:srgbClr val="282134"/>
                </a:solidFill>
                <a:latin typeface="Times New Roman"/>
                <a:cs typeface="Times New Roman"/>
              </a:rPr>
              <a:t>..0</a:t>
            </a:r>
            <a:endParaRPr sz="850">
              <a:latin typeface="Times New Roman"/>
              <a:cs typeface="Times New Roman"/>
            </a:endParaRPr>
          </a:p>
          <a:p>
            <a:pPr marL="53340">
              <a:lnSpc>
                <a:spcPts val="1420"/>
              </a:lnSpc>
            </a:pPr>
            <a:r>
              <a:rPr dirty="0" sz="1300" spc="-130">
                <a:solidFill>
                  <a:srgbClr val="282134"/>
                </a:solidFill>
                <a:latin typeface="Arial"/>
                <a:cs typeface="Arial"/>
              </a:rPr>
              <a:t>E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79540" y="1860624"/>
            <a:ext cx="112839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6055" indent="-173355">
              <a:lnSpc>
                <a:spcPct val="100000"/>
              </a:lnSpc>
              <a:buClr>
                <a:srgbClr val="FF0000"/>
              </a:buClr>
              <a:buFont typeface="Arial"/>
              <a:buChar char="•"/>
              <a:tabLst>
                <a:tab pos="186690" algn="l"/>
              </a:tabLst>
            </a:pPr>
            <a:r>
              <a:rPr dirty="0" sz="1300" spc="-110">
                <a:solidFill>
                  <a:srgbClr val="282134"/>
                </a:solidFill>
                <a:latin typeface="Arial"/>
                <a:cs typeface="Arial"/>
              </a:rPr>
              <a:t>Net</a:t>
            </a:r>
            <a:r>
              <a:rPr dirty="0" sz="1300" spc="-65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-80">
                <a:solidFill>
                  <a:srgbClr val="181326"/>
                </a:solidFill>
                <a:latin typeface="Arial"/>
                <a:cs typeface="Arial"/>
              </a:rPr>
              <a:t>o</a:t>
            </a:r>
            <a:r>
              <a:rPr dirty="0" sz="1300" spc="30">
                <a:solidFill>
                  <a:srgbClr val="3B0A0F"/>
                </a:solidFill>
                <a:latin typeface="Arial"/>
                <a:cs typeface="Arial"/>
              </a:rPr>
              <a:t>i</a:t>
            </a:r>
            <a:r>
              <a:rPr dirty="0" sz="1300" spc="-25">
                <a:solidFill>
                  <a:srgbClr val="000001"/>
                </a:solidFill>
                <a:latin typeface="Arial"/>
                <a:cs typeface="Arial"/>
              </a:rPr>
              <a:t>l</a:t>
            </a:r>
            <a:r>
              <a:rPr dirty="0" sz="1300" spc="-90">
                <a:solidFill>
                  <a:srgbClr val="000001"/>
                </a:solidFill>
                <a:latin typeface="Arial"/>
                <a:cs typeface="Arial"/>
              </a:rPr>
              <a:t> </a:t>
            </a:r>
            <a:r>
              <a:rPr dirty="0" sz="1300" spc="-85">
                <a:solidFill>
                  <a:srgbClr val="181326"/>
                </a:solidFill>
                <a:latin typeface="Arial"/>
                <a:cs typeface="Arial"/>
              </a:rPr>
              <a:t>imp</a:t>
            </a:r>
            <a:r>
              <a:rPr dirty="0" sz="1300" spc="-50">
                <a:solidFill>
                  <a:srgbClr val="181326"/>
                </a:solidFill>
                <a:latin typeface="Arial"/>
                <a:cs typeface="Arial"/>
              </a:rPr>
              <a:t>o</a:t>
            </a:r>
            <a:r>
              <a:rPr dirty="0" sz="1300" spc="-80">
                <a:solidFill>
                  <a:srgbClr val="1D3452"/>
                </a:solidFill>
                <a:latin typeface="Arial"/>
                <a:cs typeface="Arial"/>
              </a:rPr>
              <a:t>r</a:t>
            </a:r>
            <a:r>
              <a:rPr dirty="0" sz="1300" spc="-60">
                <a:solidFill>
                  <a:srgbClr val="282134"/>
                </a:solidFill>
                <a:latin typeface="Arial"/>
                <a:cs typeface="Arial"/>
              </a:rPr>
              <a:t>ts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02867" y="2226241"/>
            <a:ext cx="17970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30">
                <a:solidFill>
                  <a:srgbClr val="282134"/>
                </a:solidFill>
                <a:latin typeface="Times New Roman"/>
                <a:cs typeface="Times New Roman"/>
              </a:rPr>
              <a:t>1</a:t>
            </a:r>
            <a:r>
              <a:rPr dirty="0" sz="1400" spc="-65">
                <a:solidFill>
                  <a:srgbClr val="282134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9571" y="1987843"/>
            <a:ext cx="1033144" cy="908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950" spc="5985">
                <a:solidFill>
                  <a:srgbClr val="F9C10A"/>
                </a:solidFill>
                <a:latin typeface="Arial"/>
                <a:cs typeface="Arial"/>
              </a:rPr>
              <a:t>I</a:t>
            </a:r>
            <a:endParaRPr sz="6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79540" y="2349829"/>
            <a:ext cx="1820545" cy="1590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590" marR="5080" indent="8890">
              <a:lnSpc>
                <a:spcPct val="115399"/>
              </a:lnSpc>
            </a:pPr>
            <a:r>
              <a:rPr dirty="0" sz="1300" spc="-175">
                <a:solidFill>
                  <a:srgbClr val="000001"/>
                </a:solidFill>
                <a:latin typeface="Arial"/>
                <a:cs typeface="Arial"/>
              </a:rPr>
              <a:t>Re</a:t>
            </a:r>
            <a:r>
              <a:rPr dirty="0" sz="1300" spc="-170">
                <a:solidFill>
                  <a:srgbClr val="000001"/>
                </a:solidFill>
                <a:latin typeface="Arial"/>
                <a:cs typeface="Arial"/>
              </a:rPr>
              <a:t>d</a:t>
            </a:r>
            <a:r>
              <a:rPr dirty="0" sz="1300" spc="-80">
                <a:solidFill>
                  <a:srgbClr val="181326"/>
                </a:solidFill>
                <a:latin typeface="Arial"/>
                <a:cs typeface="Arial"/>
              </a:rPr>
              <a:t>u</a:t>
            </a:r>
            <a:r>
              <a:rPr dirty="0" sz="1300" spc="-80">
                <a:solidFill>
                  <a:srgbClr val="000001"/>
                </a:solidFill>
                <a:latin typeface="Arial"/>
                <a:cs typeface="Arial"/>
              </a:rPr>
              <a:t>c</a:t>
            </a:r>
            <a:r>
              <a:rPr dirty="0" sz="1300" spc="-10">
                <a:solidFill>
                  <a:srgbClr val="000001"/>
                </a:solidFill>
                <a:latin typeface="Arial"/>
                <a:cs typeface="Arial"/>
              </a:rPr>
              <a:t>t</a:t>
            </a:r>
            <a:r>
              <a:rPr dirty="0" sz="1300" spc="-5">
                <a:solidFill>
                  <a:srgbClr val="181326"/>
                </a:solidFill>
                <a:latin typeface="Arial"/>
                <a:cs typeface="Arial"/>
              </a:rPr>
              <a:t>i</a:t>
            </a:r>
            <a:r>
              <a:rPr dirty="0" sz="1300" spc="-65">
                <a:solidFill>
                  <a:srgbClr val="000001"/>
                </a:solidFill>
                <a:latin typeface="Arial"/>
                <a:cs typeface="Arial"/>
              </a:rPr>
              <a:t>on</a:t>
            </a:r>
            <a:r>
              <a:rPr dirty="0" sz="1300" spc="-95">
                <a:solidFill>
                  <a:srgbClr val="000001"/>
                </a:solidFill>
                <a:latin typeface="Arial"/>
                <a:cs typeface="Arial"/>
              </a:rPr>
              <a:t> </a:t>
            </a:r>
            <a:r>
              <a:rPr dirty="0" sz="1300" spc="70">
                <a:solidFill>
                  <a:srgbClr val="181326"/>
                </a:solidFill>
                <a:latin typeface="Arial"/>
                <a:cs typeface="Arial"/>
              </a:rPr>
              <a:t>i</a:t>
            </a:r>
            <a:r>
              <a:rPr dirty="0" sz="1300" spc="-75">
                <a:solidFill>
                  <a:srgbClr val="000001"/>
                </a:solidFill>
                <a:latin typeface="Arial"/>
                <a:cs typeface="Arial"/>
              </a:rPr>
              <a:t>n</a:t>
            </a:r>
            <a:r>
              <a:rPr dirty="0" sz="1300" spc="-114">
                <a:solidFill>
                  <a:srgbClr val="000001"/>
                </a:solidFill>
                <a:latin typeface="Arial"/>
                <a:cs typeface="Arial"/>
              </a:rPr>
              <a:t> </a:t>
            </a:r>
            <a:r>
              <a:rPr dirty="0" sz="1300" spc="-114">
                <a:solidFill>
                  <a:srgbClr val="181326"/>
                </a:solidFill>
                <a:latin typeface="Arial"/>
                <a:cs typeface="Arial"/>
              </a:rPr>
              <a:t>n</a:t>
            </a:r>
            <a:r>
              <a:rPr dirty="0" sz="1300" spc="-45">
                <a:solidFill>
                  <a:srgbClr val="000001"/>
                </a:solidFill>
                <a:latin typeface="Arial"/>
                <a:cs typeface="Arial"/>
              </a:rPr>
              <a:t>et</a:t>
            </a:r>
            <a:r>
              <a:rPr dirty="0" sz="1300" spc="-75">
                <a:solidFill>
                  <a:srgbClr val="000001"/>
                </a:solidFill>
                <a:latin typeface="Arial"/>
                <a:cs typeface="Arial"/>
              </a:rPr>
              <a:t> </a:t>
            </a:r>
            <a:r>
              <a:rPr dirty="0" sz="1300" spc="-30">
                <a:solidFill>
                  <a:srgbClr val="000001"/>
                </a:solidFill>
                <a:latin typeface="Arial"/>
                <a:cs typeface="Arial"/>
              </a:rPr>
              <a:t>o</a:t>
            </a:r>
            <a:r>
              <a:rPr dirty="0" sz="1300" spc="20">
                <a:solidFill>
                  <a:srgbClr val="000001"/>
                </a:solidFill>
                <a:latin typeface="Arial"/>
                <a:cs typeface="Arial"/>
              </a:rPr>
              <a:t>i</a:t>
            </a:r>
            <a:r>
              <a:rPr dirty="0" sz="1300" spc="155">
                <a:solidFill>
                  <a:srgbClr val="0F1642"/>
                </a:solidFill>
                <a:latin typeface="Arial"/>
                <a:cs typeface="Arial"/>
              </a:rPr>
              <a:t>l</a:t>
            </a:r>
            <a:r>
              <a:rPr dirty="0" sz="1300" spc="-235">
                <a:solidFill>
                  <a:srgbClr val="0F1642"/>
                </a:solidFill>
                <a:latin typeface="Arial"/>
                <a:cs typeface="Arial"/>
              </a:rPr>
              <a:t> </a:t>
            </a:r>
            <a:r>
              <a:rPr dirty="0" sz="1300" spc="-5">
                <a:solidFill>
                  <a:srgbClr val="000001"/>
                </a:solidFill>
                <a:latin typeface="Arial"/>
                <a:cs typeface="Arial"/>
              </a:rPr>
              <a:t>i</a:t>
            </a:r>
            <a:r>
              <a:rPr dirty="0" sz="1300" spc="-80">
                <a:solidFill>
                  <a:srgbClr val="000001"/>
                </a:solidFill>
                <a:latin typeface="Arial"/>
                <a:cs typeface="Arial"/>
              </a:rPr>
              <a:t>mpo</a:t>
            </a:r>
            <a:r>
              <a:rPr dirty="0" sz="1300" spc="20">
                <a:solidFill>
                  <a:srgbClr val="181326"/>
                </a:solidFill>
                <a:latin typeface="Arial"/>
                <a:cs typeface="Arial"/>
              </a:rPr>
              <a:t>r</a:t>
            </a:r>
            <a:r>
              <a:rPr dirty="0" sz="1300">
                <a:solidFill>
                  <a:srgbClr val="181326"/>
                </a:solidFill>
                <a:latin typeface="Arial"/>
                <a:cs typeface="Arial"/>
              </a:rPr>
              <a:t>t</a:t>
            </a:r>
            <a:r>
              <a:rPr dirty="0" sz="1300" spc="-165">
                <a:solidFill>
                  <a:srgbClr val="000001"/>
                </a:solidFill>
                <a:latin typeface="Arial"/>
                <a:cs typeface="Arial"/>
              </a:rPr>
              <a:t>s</a:t>
            </a:r>
            <a:r>
              <a:rPr dirty="0" sz="1300" spc="-95">
                <a:solidFill>
                  <a:srgbClr val="000001"/>
                </a:solidFill>
                <a:latin typeface="Arial"/>
                <a:cs typeface="Arial"/>
              </a:rPr>
              <a:t> </a:t>
            </a:r>
            <a:r>
              <a:rPr dirty="0" sz="1300" spc="-5">
                <a:solidFill>
                  <a:srgbClr val="181326"/>
                </a:solidFill>
                <a:latin typeface="Arial"/>
                <a:cs typeface="Arial"/>
              </a:rPr>
              <a:t>d</a:t>
            </a:r>
            <a:r>
              <a:rPr dirty="0" sz="1300" spc="-105">
                <a:solidFill>
                  <a:srgbClr val="000001"/>
                </a:solidFill>
                <a:latin typeface="Arial"/>
                <a:cs typeface="Arial"/>
              </a:rPr>
              <a:t>ue</a:t>
            </a:r>
            <a:r>
              <a:rPr dirty="0" sz="1300" spc="-165">
                <a:solidFill>
                  <a:srgbClr val="000001"/>
                </a:solidFill>
                <a:latin typeface="Arial"/>
                <a:cs typeface="Arial"/>
              </a:rPr>
              <a:t> </a:t>
            </a:r>
            <a:r>
              <a:rPr dirty="0" sz="1300" spc="65">
                <a:solidFill>
                  <a:srgbClr val="181326"/>
                </a:solidFill>
                <a:latin typeface="Arial"/>
                <a:cs typeface="Arial"/>
              </a:rPr>
              <a:t>t</a:t>
            </a:r>
            <a:r>
              <a:rPr dirty="0" sz="1300" spc="-10">
                <a:solidFill>
                  <a:srgbClr val="000001"/>
                </a:solidFill>
                <a:latin typeface="Arial"/>
                <a:cs typeface="Arial"/>
              </a:rPr>
              <a:t>o</a:t>
            </a:r>
            <a:r>
              <a:rPr dirty="0" sz="1300" spc="125">
                <a:solidFill>
                  <a:srgbClr val="282134"/>
                </a:solidFill>
                <a:latin typeface="Arial"/>
                <a:cs typeface="Arial"/>
              </a:rPr>
              <a:t>:</a:t>
            </a:r>
            <a:endParaRPr sz="1300">
              <a:latin typeface="Arial"/>
              <a:cs typeface="Arial"/>
            </a:endParaRPr>
          </a:p>
          <a:p>
            <a:pPr marL="181610" marR="290830" indent="-5080">
              <a:lnSpc>
                <a:spcPct val="115399"/>
              </a:lnSpc>
              <a:spcBef>
                <a:spcPts val="645"/>
              </a:spcBef>
            </a:pPr>
            <a:r>
              <a:rPr dirty="0" sz="1300" spc="-114">
                <a:solidFill>
                  <a:srgbClr val="282134"/>
                </a:solidFill>
                <a:latin typeface="Arial"/>
                <a:cs typeface="Arial"/>
              </a:rPr>
              <a:t>Switch</a:t>
            </a:r>
            <a:r>
              <a:rPr dirty="0" sz="1300" spc="-10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60">
                <a:solidFill>
                  <a:srgbClr val="1D3452"/>
                </a:solidFill>
                <a:latin typeface="Arial"/>
                <a:cs typeface="Arial"/>
              </a:rPr>
              <a:t>t</a:t>
            </a:r>
            <a:r>
              <a:rPr dirty="0" sz="1300" spc="-160">
                <a:solidFill>
                  <a:srgbClr val="282134"/>
                </a:solidFill>
                <a:latin typeface="Arial"/>
                <a:cs typeface="Arial"/>
              </a:rPr>
              <a:t>o</a:t>
            </a:r>
            <a:r>
              <a:rPr dirty="0" sz="1300" spc="-65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-90">
                <a:solidFill>
                  <a:srgbClr val="383442"/>
                </a:solidFill>
                <a:latin typeface="Arial"/>
                <a:cs typeface="Arial"/>
              </a:rPr>
              <a:t>elec</a:t>
            </a:r>
            <a:r>
              <a:rPr dirty="0" sz="1300" spc="60">
                <a:solidFill>
                  <a:srgbClr val="383442"/>
                </a:solidFill>
                <a:latin typeface="Arial"/>
                <a:cs typeface="Arial"/>
              </a:rPr>
              <a:t>t</a:t>
            </a:r>
            <a:r>
              <a:rPr dirty="0" sz="1300" spc="-10">
                <a:solidFill>
                  <a:srgbClr val="3B0A0F"/>
                </a:solidFill>
                <a:latin typeface="Arial"/>
                <a:cs typeface="Arial"/>
              </a:rPr>
              <a:t>r</a:t>
            </a:r>
            <a:r>
              <a:rPr dirty="0" sz="1300" spc="-100">
                <a:solidFill>
                  <a:srgbClr val="282134"/>
                </a:solidFill>
                <a:latin typeface="Arial"/>
                <a:cs typeface="Arial"/>
              </a:rPr>
              <a:t>ic</a:t>
            </a:r>
            <a:r>
              <a:rPr dirty="0" sz="1300" spc="-60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-125">
                <a:solidFill>
                  <a:srgbClr val="282134"/>
                </a:solidFill>
                <a:latin typeface="Arial"/>
                <a:cs typeface="Arial"/>
              </a:rPr>
              <a:t>and</a:t>
            </a:r>
            <a:r>
              <a:rPr dirty="0" sz="1300" spc="-65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-90">
                <a:solidFill>
                  <a:srgbClr val="282134"/>
                </a:solidFill>
                <a:latin typeface="Arial"/>
                <a:cs typeface="Arial"/>
              </a:rPr>
              <a:t>natur</a:t>
            </a:r>
            <a:r>
              <a:rPr dirty="0" sz="1300" spc="-5">
                <a:solidFill>
                  <a:srgbClr val="282134"/>
                </a:solidFill>
                <a:latin typeface="Arial"/>
                <a:cs typeface="Arial"/>
              </a:rPr>
              <a:t>a</a:t>
            </a:r>
            <a:r>
              <a:rPr dirty="0" sz="1300" spc="204">
                <a:solidFill>
                  <a:srgbClr val="13498C"/>
                </a:solidFill>
                <a:latin typeface="Arial"/>
                <a:cs typeface="Arial"/>
              </a:rPr>
              <a:t>l</a:t>
            </a:r>
            <a:r>
              <a:rPr dirty="0" sz="1300" spc="-175">
                <a:solidFill>
                  <a:srgbClr val="282134"/>
                </a:solidFill>
                <a:latin typeface="Arial"/>
                <a:cs typeface="Arial"/>
              </a:rPr>
              <a:t>gas</a:t>
            </a:r>
            <a:r>
              <a:rPr dirty="0" sz="1300" spc="-65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-120">
                <a:solidFill>
                  <a:srgbClr val="282134"/>
                </a:solidFill>
                <a:latin typeface="Arial"/>
                <a:cs typeface="Arial"/>
              </a:rPr>
              <a:t>ve</a:t>
            </a:r>
            <a:r>
              <a:rPr dirty="0" sz="1300" spc="-30">
                <a:solidFill>
                  <a:srgbClr val="282134"/>
                </a:solidFill>
                <a:latin typeface="Arial"/>
                <a:cs typeface="Arial"/>
              </a:rPr>
              <a:t>h</a:t>
            </a:r>
            <a:r>
              <a:rPr dirty="0" sz="1300" spc="-45">
                <a:solidFill>
                  <a:srgbClr val="000001"/>
                </a:solidFill>
                <a:latin typeface="Arial"/>
                <a:cs typeface="Arial"/>
              </a:rPr>
              <a:t>i</a:t>
            </a:r>
            <a:r>
              <a:rPr dirty="0" sz="1300" spc="-75">
                <a:solidFill>
                  <a:srgbClr val="181326"/>
                </a:solidFill>
                <a:latin typeface="Arial"/>
                <a:cs typeface="Arial"/>
              </a:rPr>
              <a:t>cl</a:t>
            </a:r>
            <a:r>
              <a:rPr dirty="0" sz="1300" spc="-80">
                <a:solidFill>
                  <a:srgbClr val="181326"/>
                </a:solidFill>
                <a:latin typeface="Arial"/>
                <a:cs typeface="Arial"/>
              </a:rPr>
              <a:t>e</a:t>
            </a:r>
            <a:r>
              <a:rPr dirty="0" sz="1300" spc="-204">
                <a:solidFill>
                  <a:srgbClr val="383442"/>
                </a:solidFill>
                <a:latin typeface="Arial"/>
                <a:cs typeface="Arial"/>
              </a:rPr>
              <a:t>s</a:t>
            </a:r>
            <a:endParaRPr sz="1300">
              <a:latin typeface="Arial"/>
              <a:cs typeface="Arial"/>
            </a:endParaRPr>
          </a:p>
          <a:p>
            <a:pPr marL="186055" marR="97790" indent="-173990">
              <a:lnSpc>
                <a:spcPct val="154200"/>
              </a:lnSpc>
              <a:spcBef>
                <a:spcPts val="30"/>
              </a:spcBef>
            </a:pPr>
            <a:r>
              <a:rPr dirty="0" sz="1350" spc="-35">
                <a:solidFill>
                  <a:srgbClr val="93D154"/>
                </a:solidFill>
                <a:latin typeface="Arial"/>
                <a:cs typeface="Arial"/>
              </a:rPr>
              <a:t>:I.</a:t>
            </a:r>
            <a:r>
              <a:rPr dirty="0" sz="1350" spc="-114">
                <a:solidFill>
                  <a:srgbClr val="93D154"/>
                </a:solidFill>
                <a:latin typeface="Arial"/>
                <a:cs typeface="Arial"/>
              </a:rPr>
              <a:t> </a:t>
            </a:r>
            <a:r>
              <a:rPr dirty="0" sz="1300" spc="-210">
                <a:solidFill>
                  <a:srgbClr val="383442"/>
                </a:solidFill>
                <a:latin typeface="Arial"/>
                <a:cs typeface="Arial"/>
              </a:rPr>
              <a:t>S</a:t>
            </a:r>
            <a:r>
              <a:rPr dirty="0" sz="1300" spc="-145">
                <a:solidFill>
                  <a:srgbClr val="383442"/>
                </a:solidFill>
                <a:latin typeface="Arial"/>
                <a:cs typeface="Arial"/>
              </a:rPr>
              <a:t>w</a:t>
            </a:r>
            <a:r>
              <a:rPr dirty="0" sz="1300" spc="-114">
                <a:solidFill>
                  <a:srgbClr val="181326"/>
                </a:solidFill>
                <a:latin typeface="Arial"/>
                <a:cs typeface="Arial"/>
              </a:rPr>
              <a:t>i</a:t>
            </a:r>
            <a:r>
              <a:rPr dirty="0" sz="1300" spc="-70">
                <a:solidFill>
                  <a:srgbClr val="181326"/>
                </a:solidFill>
                <a:latin typeface="Arial"/>
                <a:cs typeface="Arial"/>
              </a:rPr>
              <a:t>tch</a:t>
            </a:r>
            <a:r>
              <a:rPr dirty="0" sz="1300" spc="-35">
                <a:solidFill>
                  <a:srgbClr val="181326"/>
                </a:solidFill>
                <a:latin typeface="Arial"/>
                <a:cs typeface="Arial"/>
              </a:rPr>
              <a:t> </a:t>
            </a:r>
            <a:r>
              <a:rPr dirty="0" sz="1300" spc="60">
                <a:solidFill>
                  <a:srgbClr val="1D3452"/>
                </a:solidFill>
                <a:latin typeface="Arial"/>
                <a:cs typeface="Arial"/>
              </a:rPr>
              <a:t>t</a:t>
            </a:r>
            <a:r>
              <a:rPr dirty="0" sz="1300" spc="-160">
                <a:solidFill>
                  <a:srgbClr val="181326"/>
                </a:solidFill>
                <a:latin typeface="Arial"/>
                <a:cs typeface="Arial"/>
              </a:rPr>
              <a:t>o</a:t>
            </a:r>
            <a:r>
              <a:rPr dirty="0" sz="1300" spc="10">
                <a:solidFill>
                  <a:srgbClr val="181326"/>
                </a:solidFill>
                <a:latin typeface="Arial"/>
                <a:cs typeface="Arial"/>
              </a:rPr>
              <a:t> </a:t>
            </a:r>
            <a:r>
              <a:rPr dirty="0" sz="1300" spc="-110">
                <a:solidFill>
                  <a:srgbClr val="282134"/>
                </a:solidFill>
                <a:latin typeface="Arial"/>
                <a:cs typeface="Arial"/>
              </a:rPr>
              <a:t>renewables</a:t>
            </a:r>
            <a:r>
              <a:rPr dirty="0" sz="1300" spc="-60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-145">
                <a:solidFill>
                  <a:srgbClr val="282134"/>
                </a:solidFill>
                <a:latin typeface="Arial"/>
                <a:cs typeface="Arial"/>
              </a:rPr>
              <a:t>Ef</a:t>
            </a:r>
            <a:r>
              <a:rPr dirty="0" sz="1300" spc="-65">
                <a:solidFill>
                  <a:srgbClr val="282134"/>
                </a:solidFill>
                <a:latin typeface="Arial"/>
                <a:cs typeface="Arial"/>
              </a:rPr>
              <a:t>f</a:t>
            </a:r>
            <a:r>
              <a:rPr dirty="0" sz="1300" spc="-45">
                <a:solidFill>
                  <a:srgbClr val="3B0A0F"/>
                </a:solidFill>
                <a:latin typeface="Arial"/>
                <a:cs typeface="Arial"/>
              </a:rPr>
              <a:t>i</a:t>
            </a:r>
            <a:r>
              <a:rPr dirty="0" sz="1300" spc="-114">
                <a:solidFill>
                  <a:srgbClr val="282134"/>
                </a:solidFill>
                <a:latin typeface="Arial"/>
                <a:cs typeface="Arial"/>
              </a:rPr>
              <a:t>c</a:t>
            </a:r>
            <a:r>
              <a:rPr dirty="0" sz="1300" spc="-45">
                <a:solidFill>
                  <a:srgbClr val="3B0A0F"/>
                </a:solidFill>
                <a:latin typeface="Arial"/>
                <a:cs typeface="Arial"/>
              </a:rPr>
              <a:t>i</a:t>
            </a:r>
            <a:r>
              <a:rPr dirty="0" sz="1300" spc="-80">
                <a:solidFill>
                  <a:srgbClr val="383442"/>
                </a:solidFill>
                <a:latin typeface="Arial"/>
                <a:cs typeface="Arial"/>
              </a:rPr>
              <a:t>e</a:t>
            </a:r>
            <a:r>
              <a:rPr dirty="0" sz="1300" spc="-135">
                <a:solidFill>
                  <a:srgbClr val="181326"/>
                </a:solidFill>
                <a:latin typeface="Arial"/>
                <a:cs typeface="Arial"/>
              </a:rPr>
              <a:t>ncy</a:t>
            </a:r>
            <a:r>
              <a:rPr dirty="0" sz="1300" spc="-40">
                <a:solidFill>
                  <a:srgbClr val="181326"/>
                </a:solidFill>
                <a:latin typeface="Arial"/>
                <a:cs typeface="Arial"/>
              </a:rPr>
              <a:t> </a:t>
            </a:r>
            <a:r>
              <a:rPr dirty="0" sz="1300" spc="30">
                <a:solidFill>
                  <a:srgbClr val="5E2D33"/>
                </a:solidFill>
                <a:latin typeface="Arial"/>
                <a:cs typeface="Arial"/>
              </a:rPr>
              <a:t>i</a:t>
            </a:r>
            <a:r>
              <a:rPr dirty="0" sz="1300" spc="-110">
                <a:solidFill>
                  <a:srgbClr val="282134"/>
                </a:solidFill>
                <a:latin typeface="Arial"/>
                <a:cs typeface="Arial"/>
              </a:rPr>
              <a:t>mprovem</a:t>
            </a:r>
            <a:r>
              <a:rPr dirty="0" sz="1300" spc="-25">
                <a:solidFill>
                  <a:srgbClr val="282134"/>
                </a:solidFill>
                <a:latin typeface="Arial"/>
                <a:cs typeface="Arial"/>
              </a:rPr>
              <a:t>e</a:t>
            </a:r>
            <a:r>
              <a:rPr dirty="0" sz="1300" spc="-150">
                <a:solidFill>
                  <a:srgbClr val="0F1642"/>
                </a:solidFill>
                <a:latin typeface="Arial"/>
                <a:cs typeface="Arial"/>
              </a:rPr>
              <a:t>n</a:t>
            </a:r>
            <a:r>
              <a:rPr dirty="0" sz="1300" spc="-80">
                <a:solidFill>
                  <a:srgbClr val="282134"/>
                </a:solidFill>
                <a:latin typeface="Arial"/>
                <a:cs typeface="Arial"/>
              </a:rPr>
              <a:t>ts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2867" y="3008053"/>
            <a:ext cx="17716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30">
                <a:solidFill>
                  <a:srgbClr val="282134"/>
                </a:solidFill>
                <a:latin typeface="Times New Roman"/>
                <a:cs typeface="Times New Roman"/>
              </a:rPr>
              <a:t>1</a:t>
            </a:r>
            <a:r>
              <a:rPr dirty="0" sz="1400" spc="-85">
                <a:solidFill>
                  <a:srgbClr val="282134"/>
                </a:solidFill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85163" y="3808152"/>
            <a:ext cx="11303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282134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79540" y="4091761"/>
            <a:ext cx="1783714" cy="4229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75">
                <a:solidFill>
                  <a:srgbClr val="BF050A"/>
                </a:solidFill>
                <a:latin typeface="Arial"/>
                <a:cs typeface="Arial"/>
              </a:rPr>
              <a:t>Z</a:t>
            </a:r>
            <a:r>
              <a:rPr dirty="0" sz="1300" spc="125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300" spc="-125">
                <a:solidFill>
                  <a:srgbClr val="282134"/>
                </a:solidFill>
                <a:latin typeface="Arial"/>
                <a:cs typeface="Arial"/>
              </a:rPr>
              <a:t>Increase</a:t>
            </a:r>
            <a:r>
              <a:rPr dirty="0" sz="1300" spc="-10">
                <a:solidFill>
                  <a:srgbClr val="282134"/>
                </a:solidFill>
                <a:latin typeface="Arial"/>
                <a:cs typeface="Arial"/>
              </a:rPr>
              <a:t> </a:t>
            </a:r>
            <a:r>
              <a:rPr dirty="0" sz="1300" spc="-5">
                <a:solidFill>
                  <a:srgbClr val="543849"/>
                </a:solidFill>
                <a:latin typeface="Arial"/>
                <a:cs typeface="Arial"/>
              </a:rPr>
              <a:t>i</a:t>
            </a:r>
            <a:r>
              <a:rPr dirty="0" sz="1300" spc="-75">
                <a:solidFill>
                  <a:srgbClr val="0F1642"/>
                </a:solidFill>
                <a:latin typeface="Arial"/>
                <a:cs typeface="Arial"/>
              </a:rPr>
              <a:t>n</a:t>
            </a:r>
            <a:r>
              <a:rPr dirty="0" sz="1300" spc="-150">
                <a:solidFill>
                  <a:srgbClr val="0F1642"/>
                </a:solidFill>
                <a:latin typeface="Arial"/>
                <a:cs typeface="Arial"/>
              </a:rPr>
              <a:t> </a:t>
            </a:r>
            <a:r>
              <a:rPr dirty="0" sz="1300" spc="-60">
                <a:solidFill>
                  <a:srgbClr val="282134"/>
                </a:solidFill>
                <a:latin typeface="Arial"/>
                <a:cs typeface="Arial"/>
              </a:rPr>
              <a:t>o</a:t>
            </a:r>
            <a:r>
              <a:rPr dirty="0" sz="1300" spc="-20">
                <a:solidFill>
                  <a:srgbClr val="282134"/>
                </a:solidFill>
                <a:latin typeface="Arial"/>
                <a:cs typeface="Arial"/>
              </a:rPr>
              <a:t>i</a:t>
            </a:r>
            <a:r>
              <a:rPr dirty="0" sz="1300" spc="65">
                <a:solidFill>
                  <a:srgbClr val="5E2D33"/>
                </a:solidFill>
                <a:latin typeface="Arial"/>
                <a:cs typeface="Arial"/>
              </a:rPr>
              <a:t>l</a:t>
            </a:r>
            <a:r>
              <a:rPr dirty="0" sz="1300" spc="-145">
                <a:solidFill>
                  <a:srgbClr val="5E2D33"/>
                </a:solidFill>
                <a:latin typeface="Arial"/>
                <a:cs typeface="Arial"/>
              </a:rPr>
              <a:t> </a:t>
            </a:r>
            <a:r>
              <a:rPr dirty="0" sz="1300" spc="-90">
                <a:solidFill>
                  <a:srgbClr val="181326"/>
                </a:solidFill>
                <a:latin typeface="Arial"/>
                <a:cs typeface="Arial"/>
              </a:rPr>
              <a:t>produc</a:t>
            </a:r>
            <a:r>
              <a:rPr dirty="0" sz="1300" spc="20">
                <a:solidFill>
                  <a:srgbClr val="181326"/>
                </a:solidFill>
                <a:latin typeface="Arial"/>
                <a:cs typeface="Arial"/>
              </a:rPr>
              <a:t>t</a:t>
            </a:r>
            <a:r>
              <a:rPr dirty="0" sz="1300" spc="-5">
                <a:solidFill>
                  <a:srgbClr val="0F1642"/>
                </a:solidFill>
                <a:latin typeface="Arial"/>
                <a:cs typeface="Arial"/>
              </a:rPr>
              <a:t>i</a:t>
            </a:r>
            <a:r>
              <a:rPr dirty="0" sz="1300" spc="-105">
                <a:solidFill>
                  <a:srgbClr val="181326"/>
                </a:solidFill>
                <a:latin typeface="Arial"/>
                <a:cs typeface="Arial"/>
              </a:rPr>
              <a:t>on</a:t>
            </a:r>
            <a:endParaRPr sz="1300">
              <a:latin typeface="Arial"/>
              <a:cs typeface="Arial"/>
            </a:endParaRPr>
          </a:p>
          <a:p>
            <a:pPr marL="181610">
              <a:lnSpc>
                <a:spcPct val="100000"/>
              </a:lnSpc>
              <a:spcBef>
                <a:spcPts val="140"/>
              </a:spcBef>
            </a:pPr>
            <a:r>
              <a:rPr dirty="0" sz="1400" spc="-80">
                <a:solidFill>
                  <a:srgbClr val="282134"/>
                </a:solidFill>
                <a:latin typeface="Times New Roman"/>
                <a:cs typeface="Times New Roman"/>
              </a:rPr>
              <a:t>20</a:t>
            </a:r>
            <a:r>
              <a:rPr dirty="0" sz="1400" spc="-114">
                <a:solidFill>
                  <a:srgbClr val="282134"/>
                </a:solidFill>
                <a:latin typeface="Times New Roman"/>
                <a:cs typeface="Times New Roman"/>
              </a:rPr>
              <a:t>1</a:t>
            </a:r>
            <a:r>
              <a:rPr dirty="0" sz="1400" spc="-125">
                <a:solidFill>
                  <a:srgbClr val="282134"/>
                </a:solidFill>
                <a:latin typeface="Times New Roman"/>
                <a:cs typeface="Times New Roman"/>
              </a:rPr>
              <a:t>4</a:t>
            </a:r>
            <a:r>
              <a:rPr dirty="0" sz="1400" spc="-35">
                <a:solidFill>
                  <a:srgbClr val="827E89"/>
                </a:solidFill>
                <a:latin typeface="Times New Roman"/>
                <a:cs typeface="Times New Roman"/>
              </a:rPr>
              <a:t>-</a:t>
            </a:r>
            <a:r>
              <a:rPr dirty="0" sz="1400" spc="-105">
                <a:solidFill>
                  <a:srgbClr val="282134"/>
                </a:solidFill>
                <a:latin typeface="Times New Roman"/>
                <a:cs typeface="Times New Roman"/>
              </a:rPr>
              <a:t>2040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50924" y="4745413"/>
            <a:ext cx="33401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80">
                <a:solidFill>
                  <a:srgbClr val="282134"/>
                </a:solidFill>
                <a:latin typeface="Times New Roman"/>
                <a:cs typeface="Times New Roman"/>
              </a:rPr>
              <a:t>20</a:t>
            </a:r>
            <a:r>
              <a:rPr dirty="0" sz="1400" spc="-150">
                <a:solidFill>
                  <a:srgbClr val="282134"/>
                </a:solidFill>
                <a:latin typeface="Times New Roman"/>
                <a:cs typeface="Times New Roman"/>
              </a:rPr>
              <a:t>1</a:t>
            </a:r>
            <a:r>
              <a:rPr dirty="0" sz="1400" spc="-70">
                <a:solidFill>
                  <a:srgbClr val="282134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26411" y="4745413"/>
            <a:ext cx="32766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5">
                <a:solidFill>
                  <a:srgbClr val="181326"/>
                </a:solidFill>
                <a:latin typeface="Times New Roman"/>
                <a:cs typeface="Times New Roman"/>
              </a:rPr>
              <a:t>2040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03651" y="4745413"/>
            <a:ext cx="78486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1400" spc="-80">
                <a:solidFill>
                  <a:srgbClr val="282134"/>
                </a:solidFill>
                <a:latin typeface="Times New Roman"/>
                <a:cs typeface="Times New Roman"/>
              </a:rPr>
              <a:t>20</a:t>
            </a:r>
            <a:r>
              <a:rPr dirty="0" sz="1400" spc="-150">
                <a:solidFill>
                  <a:srgbClr val="282134"/>
                </a:solidFill>
                <a:latin typeface="Times New Roman"/>
                <a:cs typeface="Times New Roman"/>
              </a:rPr>
              <a:t>1</a:t>
            </a:r>
            <a:r>
              <a:rPr dirty="0" sz="1400" spc="-70">
                <a:solidFill>
                  <a:srgbClr val="282134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82134"/>
                </a:solidFill>
                <a:latin typeface="Times New Roman"/>
                <a:cs typeface="Times New Roman"/>
              </a:rPr>
              <a:t>	</a:t>
            </a:r>
            <a:r>
              <a:rPr dirty="0" sz="1400" spc="-105">
                <a:solidFill>
                  <a:srgbClr val="282134"/>
                </a:solidFill>
                <a:latin typeface="Times New Roman"/>
                <a:cs typeface="Times New Roman"/>
              </a:rPr>
              <a:t>2040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42664" y="4745413"/>
            <a:ext cx="7829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0375" algn="l"/>
              </a:tabLst>
            </a:pPr>
            <a:r>
              <a:rPr dirty="0" sz="1400" spc="-65">
                <a:solidFill>
                  <a:srgbClr val="282134"/>
                </a:solidFill>
                <a:latin typeface="Times New Roman"/>
                <a:cs typeface="Times New Roman"/>
              </a:rPr>
              <a:t>20</a:t>
            </a:r>
            <a:r>
              <a:rPr dirty="0" sz="1400" spc="-140">
                <a:solidFill>
                  <a:srgbClr val="282134"/>
                </a:solidFill>
                <a:latin typeface="Times New Roman"/>
                <a:cs typeface="Times New Roman"/>
              </a:rPr>
              <a:t>1</a:t>
            </a:r>
            <a:r>
              <a:rPr dirty="0" sz="1400" spc="-114">
                <a:solidFill>
                  <a:srgbClr val="282134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82134"/>
                </a:solidFill>
                <a:latin typeface="Times New Roman"/>
                <a:cs typeface="Times New Roman"/>
              </a:rPr>
              <a:t>	</a:t>
            </a:r>
            <a:r>
              <a:rPr dirty="0" sz="1400" spc="-95">
                <a:solidFill>
                  <a:srgbClr val="282134"/>
                </a:solidFill>
                <a:latin typeface="Times New Roman"/>
                <a:cs typeface="Times New Roman"/>
              </a:rPr>
              <a:t>2040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81676" y="4745413"/>
            <a:ext cx="3384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80">
                <a:solidFill>
                  <a:srgbClr val="282134"/>
                </a:solidFill>
                <a:latin typeface="Times New Roman"/>
                <a:cs typeface="Times New Roman"/>
              </a:rPr>
              <a:t>20</a:t>
            </a:r>
            <a:r>
              <a:rPr dirty="0" sz="1400" spc="-150">
                <a:solidFill>
                  <a:srgbClr val="282134"/>
                </a:solidFill>
                <a:latin typeface="Times New Roman"/>
                <a:cs typeface="Times New Roman"/>
              </a:rPr>
              <a:t>1</a:t>
            </a:r>
            <a:r>
              <a:rPr dirty="0" sz="1400" spc="-35">
                <a:solidFill>
                  <a:srgbClr val="282134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29732" y="4745413"/>
            <a:ext cx="32766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5">
                <a:solidFill>
                  <a:srgbClr val="181326"/>
                </a:solidFill>
                <a:latin typeface="Times New Roman"/>
                <a:cs typeface="Times New Roman"/>
              </a:rPr>
              <a:t>2040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40027" y="5354567"/>
            <a:ext cx="6608445" cy="618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78790" marR="5080" indent="-466725">
              <a:lnSpc>
                <a:spcPts val="2520"/>
              </a:lnSpc>
            </a:pPr>
            <a:r>
              <a:rPr dirty="0" sz="2150" spc="-260" i="1">
                <a:solidFill>
                  <a:srgbClr val="BF050A"/>
                </a:solidFill>
                <a:latin typeface="Times New Roman"/>
                <a:cs typeface="Times New Roman"/>
              </a:rPr>
              <a:t>The</a:t>
            </a:r>
            <a:r>
              <a:rPr dirty="0" sz="2150" spc="-140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5" i="1">
                <a:solidFill>
                  <a:srgbClr val="BF050A"/>
                </a:solidFill>
                <a:latin typeface="Times New Roman"/>
                <a:cs typeface="Times New Roman"/>
              </a:rPr>
              <a:t>ener</a:t>
            </a:r>
            <a:r>
              <a:rPr dirty="0" sz="2150" spc="-40" i="1">
                <a:solidFill>
                  <a:srgbClr val="BF050A"/>
                </a:solidFill>
                <a:latin typeface="Times New Roman"/>
                <a:cs typeface="Times New Roman"/>
              </a:rPr>
              <a:t>g</a:t>
            </a:r>
            <a:r>
              <a:rPr dirty="0" sz="2150" spc="-280" i="1">
                <a:solidFill>
                  <a:srgbClr val="BF050A"/>
                </a:solidFill>
                <a:latin typeface="Times New Roman"/>
                <a:cs typeface="Times New Roman"/>
              </a:rPr>
              <a:t>y</a:t>
            </a:r>
            <a:r>
              <a:rPr dirty="0" sz="2150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60" i="1">
                <a:solidFill>
                  <a:srgbClr val="BF050A"/>
                </a:solidFill>
                <a:latin typeface="Times New Roman"/>
                <a:cs typeface="Times New Roman"/>
              </a:rPr>
              <a:t>trans</a:t>
            </a:r>
            <a:r>
              <a:rPr dirty="0" sz="2150" spc="-150" i="1">
                <a:solidFill>
                  <a:srgbClr val="BF050A"/>
                </a:solidFill>
                <a:latin typeface="Times New Roman"/>
                <a:cs typeface="Times New Roman"/>
              </a:rPr>
              <a:t>ition</a:t>
            </a:r>
            <a:r>
              <a:rPr dirty="0" sz="2150" spc="-130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45" i="1">
                <a:solidFill>
                  <a:srgbClr val="BF050A"/>
                </a:solidFill>
                <a:latin typeface="Times New Roman"/>
                <a:cs typeface="Times New Roman"/>
              </a:rPr>
              <a:t>p</a:t>
            </a:r>
            <a:r>
              <a:rPr dirty="0" sz="2150" spc="-185" i="1">
                <a:solidFill>
                  <a:srgbClr val="BF050A"/>
                </a:solidFill>
                <a:latin typeface="Times New Roman"/>
                <a:cs typeface="Times New Roman"/>
              </a:rPr>
              <a:t>rovides</a:t>
            </a:r>
            <a:r>
              <a:rPr dirty="0" sz="2150" spc="-4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10" i="1">
                <a:solidFill>
                  <a:srgbClr val="BF050A"/>
                </a:solidFill>
                <a:latin typeface="Times New Roman"/>
                <a:cs typeface="Times New Roman"/>
              </a:rPr>
              <a:t>i</a:t>
            </a:r>
            <a:r>
              <a:rPr dirty="0" sz="2150" spc="-155" i="1">
                <a:solidFill>
                  <a:srgbClr val="BF050A"/>
                </a:solidFill>
                <a:latin typeface="Times New Roman"/>
                <a:cs typeface="Times New Roman"/>
              </a:rPr>
              <a:t>nstruments</a:t>
            </a:r>
            <a:r>
              <a:rPr dirty="0" sz="2150" spc="8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05" i="1">
                <a:solidFill>
                  <a:srgbClr val="BF050A"/>
                </a:solidFill>
                <a:latin typeface="Times New Roman"/>
                <a:cs typeface="Times New Roman"/>
              </a:rPr>
              <a:t>to</a:t>
            </a:r>
            <a:r>
              <a:rPr dirty="0" sz="2150" spc="-22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5" i="1">
                <a:solidFill>
                  <a:srgbClr val="BF050A"/>
                </a:solidFill>
                <a:latin typeface="Times New Roman"/>
                <a:cs typeface="Times New Roman"/>
              </a:rPr>
              <a:t>address</a:t>
            </a:r>
            <a:r>
              <a:rPr dirty="0" sz="2150" spc="-10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70" i="1">
                <a:solidFill>
                  <a:srgbClr val="BF050A"/>
                </a:solidFill>
                <a:latin typeface="Times New Roman"/>
                <a:cs typeface="Times New Roman"/>
              </a:rPr>
              <a:t>traditional</a:t>
            </a:r>
            <a:r>
              <a:rPr dirty="0" sz="2150" spc="4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5" i="1">
                <a:solidFill>
                  <a:srgbClr val="BF050A"/>
                </a:solidFill>
                <a:latin typeface="Times New Roman"/>
                <a:cs typeface="Times New Roman"/>
              </a:rPr>
              <a:t>ener</a:t>
            </a:r>
            <a:r>
              <a:rPr dirty="0" sz="2150" spc="-114" i="1">
                <a:solidFill>
                  <a:srgbClr val="BF050A"/>
                </a:solidFill>
                <a:latin typeface="Times New Roman"/>
                <a:cs typeface="Times New Roman"/>
              </a:rPr>
              <a:t>g</a:t>
            </a:r>
            <a:r>
              <a:rPr dirty="0" sz="2150" spc="-250" i="1">
                <a:solidFill>
                  <a:srgbClr val="BF050A"/>
                </a:solidFill>
                <a:latin typeface="Times New Roman"/>
                <a:cs typeface="Times New Roman"/>
              </a:rPr>
              <a:t>y</a:t>
            </a:r>
            <a:r>
              <a:rPr dirty="0" sz="2150" spc="-140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5" i="1">
                <a:solidFill>
                  <a:srgbClr val="BF050A"/>
                </a:solidFill>
                <a:latin typeface="Times New Roman"/>
                <a:cs typeface="Times New Roman"/>
              </a:rPr>
              <a:t>securi</a:t>
            </a:r>
            <a:r>
              <a:rPr dirty="0" sz="2150" spc="50" i="1">
                <a:solidFill>
                  <a:srgbClr val="BF050A"/>
                </a:solidFill>
                <a:latin typeface="Times New Roman"/>
                <a:cs typeface="Times New Roman"/>
              </a:rPr>
              <a:t>t</a:t>
            </a:r>
            <a:r>
              <a:rPr dirty="0" sz="2150" spc="-280" i="1">
                <a:solidFill>
                  <a:srgbClr val="BF050A"/>
                </a:solidFill>
                <a:latin typeface="Times New Roman"/>
                <a:cs typeface="Times New Roman"/>
              </a:rPr>
              <a:t>y</a:t>
            </a:r>
            <a:r>
              <a:rPr dirty="0" sz="2150" spc="3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20" i="1">
                <a:solidFill>
                  <a:srgbClr val="BF050A"/>
                </a:solidFill>
                <a:latin typeface="Times New Roman"/>
                <a:cs typeface="Times New Roman"/>
              </a:rPr>
              <a:t>concern</a:t>
            </a:r>
            <a:r>
              <a:rPr dirty="0" sz="2150" spc="-195" i="1">
                <a:solidFill>
                  <a:srgbClr val="BF050A"/>
                </a:solidFill>
                <a:latin typeface="Times New Roman"/>
                <a:cs typeface="Times New Roman"/>
              </a:rPr>
              <a:t>s</a:t>
            </a:r>
            <a:r>
              <a:rPr dirty="0" sz="2150" spc="145" i="1">
                <a:solidFill>
                  <a:srgbClr val="BF050A"/>
                </a:solidFill>
                <a:latin typeface="Times New Roman"/>
                <a:cs typeface="Times New Roman"/>
              </a:rPr>
              <a:t>,</a:t>
            </a:r>
            <a:r>
              <a:rPr dirty="0" sz="2150" spc="-21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04" i="1">
                <a:solidFill>
                  <a:srgbClr val="BF050A"/>
                </a:solidFill>
                <a:latin typeface="Times New Roman"/>
                <a:cs typeface="Times New Roman"/>
              </a:rPr>
              <a:t>w</a:t>
            </a:r>
            <a:r>
              <a:rPr dirty="0" sz="2150" spc="-180" i="1">
                <a:solidFill>
                  <a:srgbClr val="BF050A"/>
                </a:solidFill>
                <a:latin typeface="Times New Roman"/>
                <a:cs typeface="Times New Roman"/>
              </a:rPr>
              <a:t>h</a:t>
            </a:r>
            <a:r>
              <a:rPr dirty="0" sz="2150" spc="-145" i="1">
                <a:solidFill>
                  <a:srgbClr val="BF050A"/>
                </a:solidFill>
                <a:latin typeface="Times New Roman"/>
                <a:cs typeface="Times New Roman"/>
              </a:rPr>
              <a:t>ile</a:t>
            </a:r>
            <a:r>
              <a:rPr dirty="0" sz="2150" spc="-22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04" i="1">
                <a:solidFill>
                  <a:srgbClr val="BF050A"/>
                </a:solidFill>
                <a:latin typeface="Times New Roman"/>
                <a:cs typeface="Times New Roman"/>
              </a:rPr>
              <a:t>shif</a:t>
            </a:r>
            <a:r>
              <a:rPr dirty="0" sz="2150" spc="-16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70" i="1">
                <a:solidFill>
                  <a:srgbClr val="BF050A"/>
                </a:solidFill>
                <a:latin typeface="Times New Roman"/>
                <a:cs typeface="Times New Roman"/>
              </a:rPr>
              <a:t>t</a:t>
            </a:r>
            <a:r>
              <a:rPr dirty="0" sz="2150" spc="-210" i="1">
                <a:solidFill>
                  <a:srgbClr val="BF050A"/>
                </a:solidFill>
                <a:latin typeface="Times New Roman"/>
                <a:cs typeface="Times New Roman"/>
              </a:rPr>
              <a:t>i</a:t>
            </a:r>
            <a:r>
              <a:rPr dirty="0" sz="2150" spc="-145" i="1">
                <a:solidFill>
                  <a:srgbClr val="BF050A"/>
                </a:solidFill>
                <a:latin typeface="Times New Roman"/>
                <a:cs typeface="Times New Roman"/>
              </a:rPr>
              <a:t>n</a:t>
            </a:r>
            <a:r>
              <a:rPr dirty="0" sz="2150" spc="-315" i="1">
                <a:solidFill>
                  <a:srgbClr val="BF050A"/>
                </a:solidFill>
                <a:latin typeface="Times New Roman"/>
                <a:cs typeface="Times New Roman"/>
              </a:rPr>
              <a:t>g</a:t>
            </a:r>
            <a:r>
              <a:rPr dirty="0" sz="2150" spc="-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30" i="1">
                <a:solidFill>
                  <a:srgbClr val="BF050A"/>
                </a:solidFill>
                <a:latin typeface="Times New Roman"/>
                <a:cs typeface="Times New Roman"/>
              </a:rPr>
              <a:t>attention</a:t>
            </a:r>
            <a:r>
              <a:rPr dirty="0" sz="2150" spc="60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20" i="1">
                <a:solidFill>
                  <a:srgbClr val="BF050A"/>
                </a:solidFill>
                <a:latin typeface="Times New Roman"/>
                <a:cs typeface="Times New Roman"/>
              </a:rPr>
              <a:t>to</a:t>
            </a:r>
            <a:r>
              <a:rPr dirty="0" sz="2150" spc="-15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55" i="1">
                <a:solidFill>
                  <a:srgbClr val="BF050A"/>
                </a:solidFill>
                <a:latin typeface="Times New Roman"/>
                <a:cs typeface="Times New Roman"/>
              </a:rPr>
              <a:t>elect</a:t>
            </a:r>
            <a:r>
              <a:rPr dirty="0" sz="2150" spc="-135" i="1">
                <a:solidFill>
                  <a:srgbClr val="BF050A"/>
                </a:solidFill>
                <a:latin typeface="Times New Roman"/>
                <a:cs typeface="Times New Roman"/>
              </a:rPr>
              <a:t>r</a:t>
            </a:r>
            <a:r>
              <a:rPr dirty="0" sz="2150" spc="-130" i="1">
                <a:solidFill>
                  <a:srgbClr val="BF050A"/>
                </a:solidFill>
                <a:latin typeface="Times New Roman"/>
                <a:cs typeface="Times New Roman"/>
              </a:rPr>
              <a:t>i</a:t>
            </a:r>
            <a:r>
              <a:rPr dirty="0" sz="2150" spc="-295" i="1">
                <a:solidFill>
                  <a:srgbClr val="BF050A"/>
                </a:solidFill>
                <a:latin typeface="Times New Roman"/>
                <a:cs typeface="Times New Roman"/>
              </a:rPr>
              <a:t>c</a:t>
            </a:r>
            <a:r>
              <a:rPr dirty="0" sz="2150" spc="-80" i="1">
                <a:solidFill>
                  <a:srgbClr val="BF050A"/>
                </a:solidFill>
                <a:latin typeface="Times New Roman"/>
                <a:cs typeface="Times New Roman"/>
              </a:rPr>
              <a:t>i</a:t>
            </a:r>
            <a:r>
              <a:rPr dirty="0" sz="2150" spc="-125" i="1">
                <a:solidFill>
                  <a:srgbClr val="BF050A"/>
                </a:solidFill>
                <a:latin typeface="Times New Roman"/>
                <a:cs typeface="Times New Roman"/>
              </a:rPr>
              <a:t>t</a:t>
            </a:r>
            <a:r>
              <a:rPr dirty="0" sz="2150" spc="-280" i="1">
                <a:solidFill>
                  <a:srgbClr val="BF050A"/>
                </a:solidFill>
                <a:latin typeface="Times New Roman"/>
                <a:cs typeface="Times New Roman"/>
              </a:rPr>
              <a:t>y</a:t>
            </a:r>
            <a:r>
              <a:rPr dirty="0" sz="2150" spc="-75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55" i="1">
                <a:solidFill>
                  <a:srgbClr val="BF050A"/>
                </a:solidFill>
                <a:latin typeface="Times New Roman"/>
                <a:cs typeface="Times New Roman"/>
              </a:rPr>
              <a:t>s</a:t>
            </a:r>
            <a:r>
              <a:rPr dirty="0" sz="2150" spc="-145" i="1">
                <a:solidFill>
                  <a:srgbClr val="BF050A"/>
                </a:solidFill>
                <a:latin typeface="Times New Roman"/>
                <a:cs typeface="Times New Roman"/>
              </a:rPr>
              <a:t>u</a:t>
            </a:r>
            <a:r>
              <a:rPr dirty="0" sz="2150" spc="-180" i="1">
                <a:solidFill>
                  <a:srgbClr val="BF050A"/>
                </a:solidFill>
                <a:latin typeface="Times New Roman"/>
                <a:cs typeface="Times New Roman"/>
              </a:rPr>
              <a:t>p</a:t>
            </a:r>
            <a:r>
              <a:rPr dirty="0" sz="2150" spc="-325" i="1">
                <a:solidFill>
                  <a:srgbClr val="BF050A"/>
                </a:solidFill>
                <a:latin typeface="Times New Roman"/>
                <a:cs typeface="Times New Roman"/>
              </a:rPr>
              <a:t>p</a:t>
            </a:r>
            <a:r>
              <a:rPr dirty="0" sz="2150" i="1">
                <a:solidFill>
                  <a:srgbClr val="BF050A"/>
                </a:solidFill>
                <a:latin typeface="Times New Roman"/>
                <a:cs typeface="Times New Roman"/>
              </a:rPr>
              <a:t>l</a:t>
            </a:r>
            <a:r>
              <a:rPr dirty="0" sz="2150" spc="-280" i="1">
                <a:solidFill>
                  <a:srgbClr val="BF050A"/>
                </a:solidFill>
                <a:latin typeface="Times New Roman"/>
                <a:cs typeface="Times New Roman"/>
              </a:rPr>
              <a:t>y</a:t>
            </a:r>
            <a:endParaRPr sz="2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9303" y="2532888"/>
            <a:ext cx="1453896" cy="1554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497579" y="2423160"/>
            <a:ext cx="1650492" cy="1773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8444" y="2167127"/>
            <a:ext cx="2148840" cy="2295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328164" y="773046"/>
            <a:ext cx="4500880" cy="234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50" spc="-30">
                <a:solidFill>
                  <a:srgbClr val="0A72C1"/>
                </a:solidFill>
                <a:latin typeface="Arial"/>
                <a:cs typeface="Arial"/>
              </a:rPr>
              <a:t>Share</a:t>
            </a:r>
            <a:r>
              <a:rPr dirty="0" sz="1650" spc="5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650" spc="60">
                <a:solidFill>
                  <a:srgbClr val="0A72C1"/>
                </a:solidFill>
                <a:latin typeface="Arial"/>
                <a:cs typeface="Arial"/>
              </a:rPr>
              <a:t>of</a:t>
            </a:r>
            <a:r>
              <a:rPr dirty="0" sz="1650" spc="114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650" spc="-114">
                <a:solidFill>
                  <a:srgbClr val="0A72C1"/>
                </a:solidFill>
                <a:latin typeface="Arial"/>
                <a:cs typeface="Arial"/>
              </a:rPr>
              <a:t>LNG</a:t>
            </a:r>
            <a:r>
              <a:rPr dirty="0" sz="1650" spc="55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650" spc="60">
                <a:solidFill>
                  <a:srgbClr val="0A72C1"/>
                </a:solidFill>
                <a:latin typeface="Arial"/>
                <a:cs typeface="Arial"/>
              </a:rPr>
              <a:t>i</a:t>
            </a:r>
            <a:r>
              <a:rPr dirty="0" sz="1650" spc="110">
                <a:solidFill>
                  <a:srgbClr val="0A72C1"/>
                </a:solidFill>
                <a:latin typeface="Arial"/>
                <a:cs typeface="Arial"/>
              </a:rPr>
              <a:t>n</a:t>
            </a:r>
            <a:r>
              <a:rPr dirty="0" sz="1650" spc="-12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650" spc="15">
                <a:solidFill>
                  <a:srgbClr val="0A72C1"/>
                </a:solidFill>
                <a:latin typeface="Arial"/>
                <a:cs typeface="Arial"/>
              </a:rPr>
              <a:t>g</a:t>
            </a:r>
            <a:r>
              <a:rPr dirty="0" sz="1650" spc="25">
                <a:solidFill>
                  <a:srgbClr val="0A72C1"/>
                </a:solidFill>
                <a:latin typeface="Arial"/>
                <a:cs typeface="Arial"/>
              </a:rPr>
              <a:t>l</a:t>
            </a:r>
            <a:r>
              <a:rPr dirty="0" sz="1650" spc="70">
                <a:solidFill>
                  <a:srgbClr val="0A72C1"/>
                </a:solidFill>
                <a:latin typeface="Arial"/>
                <a:cs typeface="Arial"/>
              </a:rPr>
              <a:t>obal</a:t>
            </a:r>
            <a:r>
              <a:rPr dirty="0" sz="1650" spc="-1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650" spc="60">
                <a:solidFill>
                  <a:srgbClr val="0A72C1"/>
                </a:solidFill>
                <a:latin typeface="Arial"/>
                <a:cs typeface="Arial"/>
              </a:rPr>
              <a:t>l</a:t>
            </a:r>
            <a:r>
              <a:rPr dirty="0" sz="1650" spc="50">
                <a:solidFill>
                  <a:srgbClr val="0A72C1"/>
                </a:solidFill>
                <a:latin typeface="Arial"/>
                <a:cs typeface="Arial"/>
              </a:rPr>
              <a:t>ong-d</a:t>
            </a:r>
            <a:r>
              <a:rPr dirty="0" sz="1650" spc="85">
                <a:solidFill>
                  <a:srgbClr val="0A72C1"/>
                </a:solidFill>
                <a:latin typeface="Arial"/>
                <a:cs typeface="Arial"/>
              </a:rPr>
              <a:t>i</a:t>
            </a:r>
            <a:r>
              <a:rPr dirty="0" sz="1650">
                <a:solidFill>
                  <a:srgbClr val="0A72C1"/>
                </a:solidFill>
                <a:latin typeface="Arial"/>
                <a:cs typeface="Arial"/>
              </a:rPr>
              <a:t>stance</a:t>
            </a:r>
            <a:r>
              <a:rPr dirty="0" sz="1650" spc="-5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650" spc="-25">
                <a:solidFill>
                  <a:srgbClr val="0A72C1"/>
                </a:solidFill>
                <a:latin typeface="Arial"/>
                <a:cs typeface="Arial"/>
              </a:rPr>
              <a:t>g</a:t>
            </a:r>
            <a:r>
              <a:rPr dirty="0" sz="1650" spc="-35">
                <a:solidFill>
                  <a:srgbClr val="0A72C1"/>
                </a:solidFill>
                <a:latin typeface="Arial"/>
                <a:cs typeface="Arial"/>
              </a:rPr>
              <a:t>as</a:t>
            </a:r>
            <a:r>
              <a:rPr dirty="0" sz="1650" spc="-80">
                <a:solidFill>
                  <a:srgbClr val="0A72C1"/>
                </a:solidFill>
                <a:latin typeface="Arial"/>
                <a:cs typeface="Arial"/>
              </a:rPr>
              <a:t> </a:t>
            </a:r>
            <a:r>
              <a:rPr dirty="0" sz="1650" spc="50">
                <a:solidFill>
                  <a:srgbClr val="0A72C1"/>
                </a:solidFill>
                <a:latin typeface="Arial"/>
                <a:cs typeface="Arial"/>
              </a:rPr>
              <a:t>trade</a:t>
            </a:r>
            <a:endParaRPr sz="1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4660" y="1420256"/>
            <a:ext cx="606425" cy="403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9845">
              <a:lnSpc>
                <a:spcPct val="100000"/>
              </a:lnSpc>
            </a:pPr>
            <a:r>
              <a:rPr dirty="0" sz="1400" spc="-195">
                <a:solidFill>
                  <a:srgbClr val="0C0A13"/>
                </a:solidFill>
                <a:latin typeface="Courier New"/>
                <a:cs typeface="Courier New"/>
              </a:rPr>
              <a:t>2</a:t>
            </a:r>
            <a:r>
              <a:rPr dirty="0" sz="1400" spc="-195">
                <a:solidFill>
                  <a:srgbClr val="0C0A13"/>
                </a:solidFill>
                <a:latin typeface="Courier New"/>
                <a:cs typeface="Courier New"/>
              </a:rPr>
              <a:t>0</a:t>
            </a:r>
            <a:r>
              <a:rPr dirty="0" sz="1400" spc="-160">
                <a:solidFill>
                  <a:srgbClr val="0C0A13"/>
                </a:solidFill>
                <a:latin typeface="Courier New"/>
                <a:cs typeface="Courier New"/>
              </a:rPr>
              <a:t>0</a:t>
            </a:r>
            <a:r>
              <a:rPr dirty="0" sz="1400" spc="114">
                <a:solidFill>
                  <a:srgbClr val="0C0A13"/>
                </a:solidFill>
                <a:latin typeface="Courier New"/>
                <a:cs typeface="Courier New"/>
              </a:rPr>
              <a:t>0</a:t>
            </a:r>
            <a:endParaRPr sz="14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dirty="0" sz="1150" spc="5">
                <a:solidFill>
                  <a:srgbClr val="262134"/>
                </a:solidFill>
                <a:latin typeface="Arial"/>
                <a:cs typeface="Arial"/>
              </a:rPr>
              <a:t>525</a:t>
            </a:r>
            <a:r>
              <a:rPr dirty="0" sz="1150" spc="45">
                <a:solidFill>
                  <a:srgbClr val="262134"/>
                </a:solidFill>
                <a:latin typeface="Arial"/>
                <a:cs typeface="Arial"/>
              </a:rPr>
              <a:t> </a:t>
            </a:r>
            <a:r>
              <a:rPr dirty="0" sz="1150" spc="5">
                <a:solidFill>
                  <a:srgbClr val="262134"/>
                </a:solidFill>
                <a:latin typeface="Arial"/>
                <a:cs typeface="Arial"/>
              </a:rPr>
              <a:t>b</a:t>
            </a:r>
            <a:r>
              <a:rPr dirty="0" sz="1150" spc="-5">
                <a:solidFill>
                  <a:srgbClr val="3F3441"/>
                </a:solidFill>
                <a:latin typeface="Arial"/>
                <a:cs typeface="Arial"/>
              </a:rPr>
              <a:t>c</a:t>
            </a:r>
            <a:r>
              <a:rPr dirty="0" sz="1150" spc="85">
                <a:solidFill>
                  <a:srgbClr val="262134"/>
                </a:solidFill>
                <a:latin typeface="Arial"/>
                <a:cs typeface="Arial"/>
              </a:rPr>
              <a:t>m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8947" y="1420256"/>
            <a:ext cx="607060" cy="403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3655">
              <a:lnSpc>
                <a:spcPct val="100000"/>
              </a:lnSpc>
            </a:pPr>
            <a:r>
              <a:rPr dirty="0" sz="1400" spc="-229">
                <a:solidFill>
                  <a:srgbClr val="0C0A13"/>
                </a:solidFill>
                <a:latin typeface="Courier New"/>
                <a:cs typeface="Courier New"/>
              </a:rPr>
              <a:t>2</a:t>
            </a:r>
            <a:r>
              <a:rPr dirty="0" sz="1400" spc="-125">
                <a:solidFill>
                  <a:srgbClr val="0C0A13"/>
                </a:solidFill>
                <a:latin typeface="Courier New"/>
                <a:cs typeface="Courier New"/>
              </a:rPr>
              <a:t>0</a:t>
            </a:r>
            <a:r>
              <a:rPr dirty="0" sz="1400" spc="-229">
                <a:solidFill>
                  <a:srgbClr val="0C0A13"/>
                </a:solidFill>
                <a:latin typeface="Courier New"/>
                <a:cs typeface="Courier New"/>
              </a:rPr>
              <a:t>1</a:t>
            </a:r>
            <a:r>
              <a:rPr dirty="0" sz="1400" spc="114">
                <a:solidFill>
                  <a:srgbClr val="0C0A13"/>
                </a:solidFill>
                <a:latin typeface="Courier New"/>
                <a:cs typeface="Courier New"/>
              </a:rPr>
              <a:t>4</a:t>
            </a:r>
            <a:endParaRPr sz="14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dirty="0" sz="1150" spc="5">
                <a:solidFill>
                  <a:srgbClr val="262134"/>
                </a:solidFill>
                <a:latin typeface="Arial"/>
                <a:cs typeface="Arial"/>
              </a:rPr>
              <a:t>6</a:t>
            </a:r>
            <a:r>
              <a:rPr dirty="0" sz="1150" spc="80">
                <a:solidFill>
                  <a:srgbClr val="262134"/>
                </a:solidFill>
                <a:latin typeface="Arial"/>
                <a:cs typeface="Arial"/>
              </a:rPr>
              <a:t>8</a:t>
            </a:r>
            <a:r>
              <a:rPr dirty="0" sz="1150" spc="-20">
                <a:solidFill>
                  <a:srgbClr val="0C0A13"/>
                </a:solidFill>
                <a:latin typeface="Arial"/>
                <a:cs typeface="Arial"/>
              </a:rPr>
              <a:t>5</a:t>
            </a:r>
            <a:r>
              <a:rPr dirty="0" sz="1150" spc="30">
                <a:solidFill>
                  <a:srgbClr val="0C0A13"/>
                </a:solidFill>
                <a:latin typeface="Arial"/>
                <a:cs typeface="Arial"/>
              </a:rPr>
              <a:t> </a:t>
            </a:r>
            <a:r>
              <a:rPr dirty="0" sz="1150" spc="20">
                <a:solidFill>
                  <a:srgbClr val="262134"/>
                </a:solidFill>
                <a:latin typeface="Arial"/>
                <a:cs typeface="Arial"/>
              </a:rPr>
              <a:t>bcm</a:t>
            </a:r>
            <a:endParaRPr sz="11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70980" y="1420256"/>
            <a:ext cx="716915" cy="403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1750">
              <a:lnSpc>
                <a:spcPct val="100000"/>
              </a:lnSpc>
            </a:pPr>
            <a:r>
              <a:rPr dirty="0" sz="1400" spc="-195">
                <a:solidFill>
                  <a:srgbClr val="0C0A13"/>
                </a:solidFill>
                <a:latin typeface="Courier New"/>
                <a:cs typeface="Courier New"/>
              </a:rPr>
              <a:t>2</a:t>
            </a:r>
            <a:r>
              <a:rPr dirty="0" sz="1400" spc="-200">
                <a:solidFill>
                  <a:srgbClr val="0C0A13"/>
                </a:solidFill>
                <a:latin typeface="Courier New"/>
                <a:cs typeface="Courier New"/>
              </a:rPr>
              <a:t>0</a:t>
            </a:r>
            <a:r>
              <a:rPr dirty="0" sz="1400" spc="-195">
                <a:solidFill>
                  <a:srgbClr val="0C0A13"/>
                </a:solidFill>
                <a:latin typeface="Courier New"/>
                <a:cs typeface="Courier New"/>
              </a:rPr>
              <a:t>4</a:t>
            </a:r>
            <a:r>
              <a:rPr dirty="0" sz="1400" spc="175">
                <a:solidFill>
                  <a:srgbClr val="0C0A13"/>
                </a:solidFill>
                <a:latin typeface="Courier New"/>
                <a:cs typeface="Courier New"/>
              </a:rPr>
              <a:t>0</a:t>
            </a:r>
            <a:endParaRPr sz="14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dirty="0" sz="1150" spc="290">
                <a:solidFill>
                  <a:srgbClr val="341316"/>
                </a:solidFill>
                <a:latin typeface="Arial"/>
                <a:cs typeface="Arial"/>
              </a:rPr>
              <a:t>1</a:t>
            </a:r>
            <a:r>
              <a:rPr dirty="0" sz="1150">
                <a:solidFill>
                  <a:srgbClr val="262134"/>
                </a:solidFill>
                <a:latin typeface="Arial"/>
                <a:cs typeface="Arial"/>
              </a:rPr>
              <a:t>1</a:t>
            </a:r>
            <a:r>
              <a:rPr dirty="0" sz="1150" spc="10">
                <a:solidFill>
                  <a:srgbClr val="262134"/>
                </a:solidFill>
                <a:latin typeface="Arial"/>
                <a:cs typeface="Arial"/>
              </a:rPr>
              <a:t>50</a:t>
            </a:r>
            <a:r>
              <a:rPr dirty="0" sz="1150" spc="-5">
                <a:solidFill>
                  <a:srgbClr val="262134"/>
                </a:solidFill>
                <a:latin typeface="Arial"/>
                <a:cs typeface="Arial"/>
              </a:rPr>
              <a:t> </a:t>
            </a:r>
            <a:r>
              <a:rPr dirty="0" sz="1150" spc="20">
                <a:solidFill>
                  <a:srgbClr val="262134"/>
                </a:solidFill>
                <a:latin typeface="Arial"/>
                <a:cs typeface="Arial"/>
              </a:rPr>
              <a:t>bcm</a:t>
            </a:r>
            <a:endParaRPr sz="11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2516" y="5161593"/>
            <a:ext cx="8020050" cy="548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15620" marR="5080" indent="-502920">
              <a:lnSpc>
                <a:spcPct val="118200"/>
              </a:lnSpc>
            </a:pPr>
            <a:r>
              <a:rPr dirty="0" sz="1700" spc="-300" i="1">
                <a:solidFill>
                  <a:srgbClr val="BF050A"/>
                </a:solidFill>
                <a:latin typeface="Arial"/>
                <a:cs typeface="Arial"/>
              </a:rPr>
              <a:t>C</a:t>
            </a:r>
            <a:r>
              <a:rPr dirty="0" sz="1700" spc="55" i="1">
                <a:solidFill>
                  <a:srgbClr val="BF050A"/>
                </a:solidFill>
                <a:latin typeface="Arial"/>
                <a:cs typeface="Arial"/>
              </a:rPr>
              <a:t>ontr</a:t>
            </a:r>
            <a:r>
              <a:rPr dirty="0" sz="1700" spc="25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700" spc="35" i="1">
                <a:solidFill>
                  <a:srgbClr val="BF050A"/>
                </a:solidFill>
                <a:latin typeface="Arial"/>
                <a:cs typeface="Arial"/>
              </a:rPr>
              <a:t>ctual</a:t>
            </a:r>
            <a:r>
              <a:rPr dirty="0" sz="1700" spc="4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i="1">
                <a:solidFill>
                  <a:srgbClr val="BF050A"/>
                </a:solidFill>
                <a:latin typeface="Arial"/>
                <a:cs typeface="Arial"/>
              </a:rPr>
              <a:t>terms</a:t>
            </a:r>
            <a:r>
              <a:rPr dirty="0" sz="1700" spc="2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5" i="1">
                <a:solidFill>
                  <a:srgbClr val="BF050A"/>
                </a:solidFill>
                <a:latin typeface="Arial"/>
                <a:cs typeface="Arial"/>
              </a:rPr>
              <a:t>and</a:t>
            </a:r>
            <a:r>
              <a:rPr dirty="0" sz="1700" spc="-2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20" i="1">
                <a:solidFill>
                  <a:srgbClr val="BF050A"/>
                </a:solidFill>
                <a:latin typeface="Arial"/>
                <a:cs typeface="Arial"/>
              </a:rPr>
              <a:t>pricing</a:t>
            </a:r>
            <a:r>
              <a:rPr dirty="0" sz="1700" spc="9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-15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700" spc="150" i="1">
                <a:solidFill>
                  <a:srgbClr val="BF050A"/>
                </a:solidFill>
                <a:latin typeface="Arial"/>
                <a:cs typeface="Arial"/>
              </a:rPr>
              <a:t>r</a:t>
            </a:r>
            <a:r>
              <a:rPr dirty="0" sz="1700" i="1">
                <a:solidFill>
                  <a:srgbClr val="BF050A"/>
                </a:solidFill>
                <a:latin typeface="Arial"/>
                <a:cs typeface="Arial"/>
              </a:rPr>
              <a:t>rangements</a:t>
            </a:r>
            <a:r>
              <a:rPr dirty="0" sz="1700" spc="18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15" i="1">
                <a:solidFill>
                  <a:srgbClr val="BF050A"/>
                </a:solidFill>
                <a:latin typeface="Arial"/>
                <a:cs typeface="Arial"/>
              </a:rPr>
              <a:t>are</a:t>
            </a:r>
            <a:r>
              <a:rPr dirty="0" sz="1700" spc="-3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45" i="1">
                <a:solidFill>
                  <a:srgbClr val="BF050A"/>
                </a:solidFill>
                <a:latin typeface="Arial"/>
                <a:cs typeface="Arial"/>
              </a:rPr>
              <a:t>all</a:t>
            </a:r>
            <a:r>
              <a:rPr dirty="0" sz="1700" spc="-8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15" i="1">
                <a:solidFill>
                  <a:srgbClr val="BF050A"/>
                </a:solidFill>
                <a:latin typeface="Arial"/>
                <a:cs typeface="Arial"/>
              </a:rPr>
              <a:t>being</a:t>
            </a:r>
            <a:r>
              <a:rPr dirty="0" sz="1700" spc="11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55" i="1">
                <a:solidFill>
                  <a:srgbClr val="BF050A"/>
                </a:solidFill>
                <a:latin typeface="Arial"/>
                <a:cs typeface="Arial"/>
              </a:rPr>
              <a:t>t</a:t>
            </a:r>
            <a:r>
              <a:rPr dirty="0" sz="1700" spc="-45" i="1">
                <a:solidFill>
                  <a:srgbClr val="BF050A"/>
                </a:solidFill>
                <a:latin typeface="Arial"/>
                <a:cs typeface="Arial"/>
              </a:rPr>
              <a:t>e</a:t>
            </a:r>
            <a:r>
              <a:rPr dirty="0" sz="1700" i="1">
                <a:solidFill>
                  <a:srgbClr val="BF050A"/>
                </a:solidFill>
                <a:latin typeface="Arial"/>
                <a:cs typeface="Arial"/>
              </a:rPr>
              <a:t>sted</a:t>
            </a:r>
            <a:r>
              <a:rPr dirty="0" sz="1700" spc="2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-55" i="1">
                <a:solidFill>
                  <a:srgbClr val="BF050A"/>
                </a:solidFill>
                <a:latin typeface="Arial"/>
                <a:cs typeface="Arial"/>
              </a:rPr>
              <a:t>as</a:t>
            </a:r>
            <a:r>
              <a:rPr dirty="0" sz="1700" spc="-7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15" i="1">
                <a:solidFill>
                  <a:srgbClr val="BF050A"/>
                </a:solidFill>
                <a:latin typeface="Arial"/>
                <a:cs typeface="Arial"/>
              </a:rPr>
              <a:t>n</a:t>
            </a:r>
            <a:r>
              <a:rPr dirty="0" sz="1700" spc="25" i="1">
                <a:solidFill>
                  <a:srgbClr val="BF050A"/>
                </a:solidFill>
                <a:latin typeface="Arial"/>
                <a:cs typeface="Arial"/>
              </a:rPr>
              <a:t>e</a:t>
            </a:r>
            <a:r>
              <a:rPr dirty="0" sz="1700" spc="120" i="1">
                <a:solidFill>
                  <a:srgbClr val="BF050A"/>
                </a:solidFill>
                <a:latin typeface="Arial"/>
                <a:cs typeface="Arial"/>
              </a:rPr>
              <a:t>w</a:t>
            </a:r>
            <a:r>
              <a:rPr dirty="0" sz="1700" spc="-2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-120" i="1">
                <a:solidFill>
                  <a:srgbClr val="BF050A"/>
                </a:solidFill>
                <a:latin typeface="Arial"/>
                <a:cs typeface="Arial"/>
              </a:rPr>
              <a:t>LN</a:t>
            </a:r>
            <a:r>
              <a:rPr dirty="0" sz="1700" spc="85" i="1">
                <a:solidFill>
                  <a:srgbClr val="BF050A"/>
                </a:solidFill>
                <a:latin typeface="Arial"/>
                <a:cs typeface="Arial"/>
              </a:rPr>
              <a:t>G</a:t>
            </a:r>
            <a:r>
              <a:rPr dirty="0" sz="1700" spc="114" i="1">
                <a:solidFill>
                  <a:srgbClr val="BF050A"/>
                </a:solidFill>
                <a:latin typeface="Arial"/>
                <a:cs typeface="Arial"/>
              </a:rPr>
              <a:t>from</a:t>
            </a:r>
            <a:r>
              <a:rPr dirty="0" sz="1700" spc="6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20" i="1">
                <a:solidFill>
                  <a:srgbClr val="BF050A"/>
                </a:solidFill>
                <a:latin typeface="Arial"/>
                <a:cs typeface="Arial"/>
              </a:rPr>
              <a:t>Australi</a:t>
            </a:r>
            <a:r>
              <a:rPr dirty="0" sz="1700" spc="60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700" spc="370" i="1">
                <a:solidFill>
                  <a:srgbClr val="BF050A"/>
                </a:solidFill>
                <a:latin typeface="Arial"/>
                <a:cs typeface="Arial"/>
              </a:rPr>
              <a:t>,</a:t>
            </a:r>
            <a:r>
              <a:rPr dirty="0" sz="1700" spc="-204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35" i="1">
                <a:solidFill>
                  <a:srgbClr val="BF050A"/>
                </a:solidFill>
                <a:latin typeface="Arial"/>
                <a:cs typeface="Arial"/>
              </a:rPr>
              <a:t>the</a:t>
            </a:r>
            <a:r>
              <a:rPr dirty="0" sz="1700" spc="1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-155" i="1">
                <a:solidFill>
                  <a:srgbClr val="BF050A"/>
                </a:solidFill>
                <a:latin typeface="Arial"/>
                <a:cs typeface="Arial"/>
              </a:rPr>
              <a:t>US</a:t>
            </a:r>
            <a:r>
              <a:rPr dirty="0" sz="1700" spc="-10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65">
                <a:solidFill>
                  <a:srgbClr val="BF050A"/>
                </a:solidFill>
                <a:latin typeface="Arial"/>
                <a:cs typeface="Arial"/>
              </a:rPr>
              <a:t>&amp;</a:t>
            </a:r>
            <a:r>
              <a:rPr dirty="0" sz="1700" spc="40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5" i="1">
                <a:solidFill>
                  <a:srgbClr val="BF050A"/>
                </a:solidFill>
                <a:latin typeface="Arial"/>
                <a:cs typeface="Arial"/>
              </a:rPr>
              <a:t>others</a:t>
            </a:r>
            <a:r>
              <a:rPr dirty="0" sz="1700" spc="-3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5" i="1">
                <a:solidFill>
                  <a:srgbClr val="BF050A"/>
                </a:solidFill>
                <a:latin typeface="Arial"/>
                <a:cs typeface="Arial"/>
              </a:rPr>
              <a:t>collides</a:t>
            </a:r>
            <a:r>
              <a:rPr dirty="0" sz="1700" spc="-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50" i="1">
                <a:solidFill>
                  <a:srgbClr val="BF050A"/>
                </a:solidFill>
                <a:latin typeface="Arial"/>
                <a:cs typeface="Arial"/>
              </a:rPr>
              <a:t>into</a:t>
            </a:r>
            <a:r>
              <a:rPr dirty="0" sz="1700" spc="-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-15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700" spc="35" i="1">
                <a:solidFill>
                  <a:srgbClr val="BF050A"/>
                </a:solidFill>
                <a:latin typeface="Arial"/>
                <a:cs typeface="Arial"/>
              </a:rPr>
              <a:t>n</a:t>
            </a:r>
            <a:r>
              <a:rPr dirty="0" sz="1700" spc="-2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15" i="1">
                <a:solidFill>
                  <a:srgbClr val="BF050A"/>
                </a:solidFill>
                <a:latin typeface="Arial"/>
                <a:cs typeface="Arial"/>
              </a:rPr>
              <a:t>already</a:t>
            </a:r>
            <a:r>
              <a:rPr dirty="0" sz="1700" spc="175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15" i="1">
                <a:solidFill>
                  <a:srgbClr val="BF050A"/>
                </a:solidFill>
                <a:latin typeface="Arial"/>
                <a:cs typeface="Arial"/>
              </a:rPr>
              <a:t>well-supplied</a:t>
            </a:r>
            <a:r>
              <a:rPr dirty="0" sz="1700" spc="90" i="1">
                <a:solidFill>
                  <a:srgbClr val="BF050A"/>
                </a:solidFill>
                <a:latin typeface="Arial"/>
                <a:cs typeface="Arial"/>
              </a:rPr>
              <a:t> </a:t>
            </a:r>
            <a:r>
              <a:rPr dirty="0" sz="1700" spc="95" i="1">
                <a:solidFill>
                  <a:srgbClr val="BF050A"/>
                </a:solidFill>
                <a:latin typeface="Arial"/>
                <a:cs typeface="Arial"/>
              </a:rPr>
              <a:t>m</a:t>
            </a:r>
            <a:r>
              <a:rPr dirty="0" sz="1700" spc="-15" i="1">
                <a:solidFill>
                  <a:srgbClr val="BF050A"/>
                </a:solidFill>
                <a:latin typeface="Arial"/>
                <a:cs typeface="Arial"/>
              </a:rPr>
              <a:t>a</a:t>
            </a:r>
            <a:r>
              <a:rPr dirty="0" sz="1700" spc="40" i="1">
                <a:solidFill>
                  <a:srgbClr val="BF050A"/>
                </a:solidFill>
                <a:latin typeface="Arial"/>
                <a:cs typeface="Arial"/>
              </a:rPr>
              <a:t>rket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1095" y="1705355"/>
            <a:ext cx="4700015" cy="3063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0844" y="1914915"/>
            <a:ext cx="902335" cy="819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502920">
              <a:lnSpc>
                <a:spcPct val="100000"/>
              </a:lnSpc>
            </a:pPr>
            <a:r>
              <a:rPr dirty="0" sz="1350" spc="-135">
                <a:solidFill>
                  <a:srgbClr val="241F34"/>
                </a:solidFill>
                <a:latin typeface="Arial"/>
                <a:cs typeface="Arial"/>
              </a:rPr>
              <a:t>China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50" spc="-70">
                <a:solidFill>
                  <a:srgbClr val="0F0E1C"/>
                </a:solidFill>
                <a:latin typeface="Arial"/>
                <a:cs typeface="Arial"/>
              </a:rPr>
              <a:t>Unit</a:t>
            </a:r>
            <a:r>
              <a:rPr dirty="0" sz="1350" spc="-105">
                <a:solidFill>
                  <a:srgbClr val="38343F"/>
                </a:solidFill>
                <a:latin typeface="Arial"/>
                <a:cs typeface="Arial"/>
              </a:rPr>
              <a:t>ed</a:t>
            </a:r>
            <a:r>
              <a:rPr dirty="0" sz="1350" spc="-85">
                <a:solidFill>
                  <a:srgbClr val="38343F"/>
                </a:solidFill>
                <a:latin typeface="Arial"/>
                <a:cs typeface="Arial"/>
              </a:rPr>
              <a:t> </a:t>
            </a:r>
            <a:r>
              <a:rPr dirty="0" sz="1350" spc="-125">
                <a:solidFill>
                  <a:srgbClr val="0F0E1C"/>
                </a:solidFill>
                <a:latin typeface="Arial"/>
                <a:cs typeface="Arial"/>
              </a:rPr>
              <a:t>Sta</a:t>
            </a:r>
            <a:r>
              <a:rPr dirty="0" sz="1350" spc="-45">
                <a:solidFill>
                  <a:srgbClr val="0F0E1C"/>
                </a:solidFill>
                <a:latin typeface="Arial"/>
                <a:cs typeface="Arial"/>
              </a:rPr>
              <a:t>t</a:t>
            </a:r>
            <a:r>
              <a:rPr dirty="0" sz="1350" spc="-145">
                <a:solidFill>
                  <a:srgbClr val="38343F"/>
                </a:solidFill>
                <a:latin typeface="Arial"/>
                <a:cs typeface="Arial"/>
              </a:rPr>
              <a:t>es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2052" y="3149355"/>
            <a:ext cx="340360" cy="196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50" spc="-95">
                <a:solidFill>
                  <a:srgbClr val="0F0E1C"/>
                </a:solidFill>
                <a:latin typeface="Arial"/>
                <a:cs typeface="Arial"/>
              </a:rPr>
              <a:t>I</a:t>
            </a:r>
            <a:r>
              <a:rPr dirty="0" sz="1350" spc="-70">
                <a:solidFill>
                  <a:srgbClr val="38343F"/>
                </a:solidFill>
                <a:latin typeface="Arial"/>
                <a:cs typeface="Arial"/>
              </a:rPr>
              <a:t>nd</a:t>
            </a:r>
            <a:r>
              <a:rPr dirty="0" sz="1350" spc="-50">
                <a:solidFill>
                  <a:srgbClr val="441A24"/>
                </a:solidFill>
                <a:latin typeface="Arial"/>
                <a:cs typeface="Arial"/>
              </a:rPr>
              <a:t>i</a:t>
            </a:r>
            <a:r>
              <a:rPr dirty="0" sz="1350" spc="-185">
                <a:solidFill>
                  <a:srgbClr val="38343F"/>
                </a:solidFill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391" y="3775719"/>
            <a:ext cx="1089660" cy="8140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350" spc="-125">
                <a:solidFill>
                  <a:srgbClr val="241F34"/>
                </a:solidFill>
                <a:latin typeface="Arial"/>
                <a:cs typeface="Arial"/>
              </a:rPr>
              <a:t>European</a:t>
            </a:r>
            <a:r>
              <a:rPr dirty="0" sz="1350" spc="-125">
                <a:solidFill>
                  <a:srgbClr val="241F34"/>
                </a:solidFill>
                <a:latin typeface="Arial"/>
                <a:cs typeface="Arial"/>
              </a:rPr>
              <a:t> </a:t>
            </a:r>
            <a:r>
              <a:rPr dirty="0" sz="1350" spc="-150">
                <a:solidFill>
                  <a:srgbClr val="241F34"/>
                </a:solidFill>
                <a:latin typeface="Arial"/>
                <a:cs typeface="Arial"/>
              </a:rPr>
              <a:t>U</a:t>
            </a:r>
            <a:r>
              <a:rPr dirty="0" sz="1350" spc="-70">
                <a:solidFill>
                  <a:srgbClr val="241F34"/>
                </a:solidFill>
                <a:latin typeface="Arial"/>
                <a:cs typeface="Arial"/>
              </a:rPr>
              <a:t>n</a:t>
            </a:r>
            <a:r>
              <a:rPr dirty="0" sz="1350" spc="-50">
                <a:solidFill>
                  <a:srgbClr val="34597C"/>
                </a:solidFill>
                <a:latin typeface="Arial"/>
                <a:cs typeface="Arial"/>
              </a:rPr>
              <a:t>i</a:t>
            </a:r>
            <a:r>
              <a:rPr dirty="0" sz="1350" spc="-90">
                <a:solidFill>
                  <a:srgbClr val="241F34"/>
                </a:solidFill>
                <a:latin typeface="Arial"/>
                <a:cs typeface="Arial"/>
              </a:rPr>
              <a:t>on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L="69215">
              <a:lnSpc>
                <a:spcPct val="100000"/>
              </a:lnSpc>
            </a:pPr>
            <a:r>
              <a:rPr dirty="0" sz="1350" spc="-114">
                <a:solidFill>
                  <a:srgbClr val="241F34"/>
                </a:solidFill>
                <a:latin typeface="Arial"/>
                <a:cs typeface="Arial"/>
              </a:rPr>
              <a:t>Southeast</a:t>
            </a:r>
            <a:r>
              <a:rPr dirty="0" sz="1350" spc="25">
                <a:solidFill>
                  <a:srgbClr val="241F34"/>
                </a:solidFill>
                <a:latin typeface="Arial"/>
                <a:cs typeface="Arial"/>
              </a:rPr>
              <a:t> </a:t>
            </a:r>
            <a:r>
              <a:rPr dirty="0" sz="1350" spc="-155">
                <a:solidFill>
                  <a:srgbClr val="241F34"/>
                </a:solidFill>
                <a:latin typeface="Arial"/>
                <a:cs typeface="Arial"/>
              </a:rPr>
              <a:t>Asia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25333" rIns="0" bIns="0" rtlCol="0" vert="horz">
            <a:spAutoFit/>
          </a:bodyPr>
          <a:lstStyle/>
          <a:p>
            <a:pPr marL="1732914">
              <a:lnSpc>
                <a:spcPct val="100000"/>
              </a:lnSpc>
            </a:pPr>
            <a:r>
              <a:rPr dirty="0" sz="1950" spc="-265">
                <a:solidFill>
                  <a:srgbClr val="0A74C1"/>
                </a:solidFill>
                <a:latin typeface="Arial"/>
                <a:cs typeface="Arial"/>
              </a:rPr>
              <a:t>Coal</a:t>
            </a:r>
            <a:r>
              <a:rPr dirty="0" sz="1950" spc="-80">
                <a:solidFill>
                  <a:srgbClr val="0A74C1"/>
                </a:solidFill>
                <a:latin typeface="Arial"/>
                <a:cs typeface="Arial"/>
              </a:rPr>
              <a:t> </a:t>
            </a:r>
            <a:r>
              <a:rPr dirty="0" sz="1950" spc="-240">
                <a:solidFill>
                  <a:srgbClr val="0A74C1"/>
                </a:solidFill>
                <a:latin typeface="Arial"/>
                <a:cs typeface="Arial"/>
              </a:rPr>
              <a:t>demand</a:t>
            </a:r>
            <a:r>
              <a:rPr dirty="0" sz="1950" spc="60">
                <a:solidFill>
                  <a:srgbClr val="0A74C1"/>
                </a:solidFill>
                <a:latin typeface="Arial"/>
                <a:cs typeface="Arial"/>
              </a:rPr>
              <a:t> </a:t>
            </a:r>
            <a:r>
              <a:rPr dirty="0" sz="1950" spc="-120">
                <a:solidFill>
                  <a:srgbClr val="0A74C1"/>
                </a:solidFill>
                <a:latin typeface="Arial"/>
                <a:cs typeface="Arial"/>
              </a:rPr>
              <a:t>i</a:t>
            </a:r>
            <a:r>
              <a:rPr dirty="0" sz="1950" spc="-204">
                <a:solidFill>
                  <a:srgbClr val="0A74C1"/>
                </a:solidFill>
                <a:latin typeface="Arial"/>
                <a:cs typeface="Arial"/>
              </a:rPr>
              <a:t>n</a:t>
            </a:r>
            <a:r>
              <a:rPr dirty="0" sz="1950" spc="-175">
                <a:solidFill>
                  <a:srgbClr val="0A74C1"/>
                </a:solidFill>
                <a:latin typeface="Arial"/>
                <a:cs typeface="Arial"/>
              </a:rPr>
              <a:t> </a:t>
            </a:r>
            <a:r>
              <a:rPr dirty="0" sz="1950" spc="-220">
                <a:solidFill>
                  <a:srgbClr val="0A74C1"/>
                </a:solidFill>
                <a:latin typeface="Arial"/>
                <a:cs typeface="Arial"/>
              </a:rPr>
              <a:t>key</a:t>
            </a:r>
            <a:r>
              <a:rPr dirty="0" sz="1950" spc="-125">
                <a:solidFill>
                  <a:srgbClr val="0A74C1"/>
                </a:solidFill>
                <a:latin typeface="Arial"/>
                <a:cs typeface="Arial"/>
              </a:rPr>
              <a:t> </a:t>
            </a:r>
            <a:r>
              <a:rPr dirty="0" sz="1950" spc="-204">
                <a:solidFill>
                  <a:srgbClr val="0A74C1"/>
                </a:solidFill>
                <a:latin typeface="Arial"/>
                <a:cs typeface="Arial"/>
              </a:rPr>
              <a:t>reg</a:t>
            </a:r>
            <a:r>
              <a:rPr dirty="0" sz="1950" spc="-200">
                <a:solidFill>
                  <a:srgbClr val="0A74C1"/>
                </a:solidFill>
                <a:latin typeface="Arial"/>
                <a:cs typeface="Arial"/>
              </a:rPr>
              <a:t>i</a:t>
            </a:r>
            <a:r>
              <a:rPr dirty="0" sz="1950" spc="-270">
                <a:solidFill>
                  <a:srgbClr val="0A74C1"/>
                </a:solidFill>
                <a:latin typeface="Arial"/>
                <a:cs typeface="Arial"/>
              </a:rPr>
              <a:t>ons</a:t>
            </a:r>
            <a:endParaRPr sz="1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02483" y="4868857"/>
            <a:ext cx="27622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45">
                <a:solidFill>
                  <a:srgbClr val="0F0E1C"/>
                </a:solidFill>
                <a:latin typeface="Times New Roman"/>
                <a:cs typeface="Times New Roman"/>
              </a:rPr>
              <a:t>500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2291" y="4868857"/>
            <a:ext cx="39878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35">
                <a:solidFill>
                  <a:srgbClr val="241F34"/>
                </a:solidFill>
                <a:latin typeface="Times New Roman"/>
                <a:cs typeface="Times New Roman"/>
              </a:rPr>
              <a:t>1000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66108" y="4868857"/>
            <a:ext cx="40640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45">
                <a:solidFill>
                  <a:srgbClr val="241F34"/>
                </a:solidFill>
                <a:latin typeface="Times New Roman"/>
                <a:cs typeface="Times New Roman"/>
              </a:rPr>
              <a:t>1500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61635" y="4868857"/>
            <a:ext cx="38989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0">
                <a:solidFill>
                  <a:srgbClr val="241F34"/>
                </a:solidFill>
                <a:latin typeface="Times New Roman"/>
                <a:cs typeface="Times New Roman"/>
              </a:rPr>
              <a:t>2</a:t>
            </a:r>
            <a:r>
              <a:rPr dirty="0" sz="1400" spc="-20">
                <a:solidFill>
                  <a:srgbClr val="241F34"/>
                </a:solidFill>
                <a:latin typeface="Times New Roman"/>
                <a:cs typeface="Times New Roman"/>
              </a:rPr>
              <a:t> </a:t>
            </a:r>
            <a:r>
              <a:rPr dirty="0" sz="1400" spc="-60">
                <a:solidFill>
                  <a:srgbClr val="241F34"/>
                </a:solidFill>
                <a:latin typeface="Times New Roman"/>
                <a:cs typeface="Times New Roman"/>
              </a:rPr>
              <a:t>000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80023" y="4868857"/>
            <a:ext cx="39052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0">
                <a:solidFill>
                  <a:srgbClr val="241F34"/>
                </a:solidFill>
                <a:latin typeface="Times New Roman"/>
                <a:cs typeface="Times New Roman"/>
              </a:rPr>
              <a:t>2</a:t>
            </a:r>
            <a:r>
              <a:rPr dirty="0" sz="1400" spc="-55">
                <a:solidFill>
                  <a:srgbClr val="241F34"/>
                </a:solidFill>
                <a:latin typeface="Times New Roman"/>
                <a:cs typeface="Times New Roman"/>
              </a:rPr>
              <a:t> </a:t>
            </a:r>
            <a:r>
              <a:rPr dirty="0" sz="1400" spc="-45">
                <a:solidFill>
                  <a:srgbClr val="241F34"/>
                </a:solidFill>
                <a:latin typeface="Times New Roman"/>
                <a:cs typeface="Times New Roman"/>
              </a:rPr>
              <a:t>500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15532" y="4868857"/>
            <a:ext cx="552450" cy="452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7165">
              <a:lnSpc>
                <a:spcPct val="100000"/>
              </a:lnSpc>
            </a:pPr>
            <a:r>
              <a:rPr dirty="0" sz="1400" spc="-50">
                <a:solidFill>
                  <a:srgbClr val="241F34"/>
                </a:solidFill>
                <a:latin typeface="Times New Roman"/>
                <a:cs typeface="Times New Roman"/>
              </a:rPr>
              <a:t>3</a:t>
            </a:r>
            <a:r>
              <a:rPr dirty="0" sz="1400" spc="-105">
                <a:solidFill>
                  <a:srgbClr val="241F34"/>
                </a:solidFill>
                <a:latin typeface="Times New Roman"/>
                <a:cs typeface="Times New Roman"/>
              </a:rPr>
              <a:t> </a:t>
            </a:r>
            <a:r>
              <a:rPr dirty="0" sz="1400" spc="-50">
                <a:solidFill>
                  <a:srgbClr val="241F34"/>
                </a:solidFill>
                <a:latin typeface="Times New Roman"/>
                <a:cs typeface="Times New Roman"/>
              </a:rPr>
              <a:t>000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350" spc="-85">
                <a:solidFill>
                  <a:srgbClr val="241F34"/>
                </a:solidFill>
                <a:latin typeface="Arial"/>
                <a:cs typeface="Arial"/>
              </a:rPr>
              <a:t>Mtce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96176" y="2897895"/>
            <a:ext cx="1504950" cy="8140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0025" marR="5080" indent="-187960">
              <a:lnSpc>
                <a:spcPct val="150000"/>
              </a:lnSpc>
            </a:pPr>
            <a:r>
              <a:rPr dirty="0" sz="1350" spc="-150">
                <a:solidFill>
                  <a:srgbClr val="0F0E1C"/>
                </a:solidFill>
                <a:latin typeface="Arial"/>
                <a:cs typeface="Arial"/>
              </a:rPr>
              <a:t>Change</a:t>
            </a:r>
            <a:r>
              <a:rPr dirty="0" sz="1350" spc="-30">
                <a:solidFill>
                  <a:srgbClr val="0F0E1C"/>
                </a:solidFill>
                <a:latin typeface="Arial"/>
                <a:cs typeface="Arial"/>
              </a:rPr>
              <a:t> </a:t>
            </a:r>
            <a:r>
              <a:rPr dirty="0" sz="1350" spc="-55">
                <a:solidFill>
                  <a:srgbClr val="0F0E1C"/>
                </a:solidFill>
                <a:latin typeface="Arial"/>
                <a:cs typeface="Arial"/>
              </a:rPr>
              <a:t>20</a:t>
            </a:r>
            <a:r>
              <a:rPr dirty="0" sz="1350" spc="-210">
                <a:solidFill>
                  <a:srgbClr val="0F0E1C"/>
                </a:solidFill>
                <a:latin typeface="Arial"/>
                <a:cs typeface="Arial"/>
              </a:rPr>
              <a:t>1</a:t>
            </a:r>
            <a:r>
              <a:rPr dirty="0" sz="1350" spc="-70">
                <a:solidFill>
                  <a:srgbClr val="0F0E1C"/>
                </a:solidFill>
                <a:latin typeface="Arial"/>
                <a:cs typeface="Arial"/>
              </a:rPr>
              <a:t>4</a:t>
            </a:r>
            <a:r>
              <a:rPr dirty="0" sz="1350" spc="-60">
                <a:solidFill>
                  <a:srgbClr val="000001"/>
                </a:solidFill>
                <a:latin typeface="Arial"/>
                <a:cs typeface="Arial"/>
              </a:rPr>
              <a:t>-</a:t>
            </a:r>
            <a:r>
              <a:rPr dirty="0" sz="1350" spc="-105">
                <a:solidFill>
                  <a:srgbClr val="0F0E1C"/>
                </a:solidFill>
                <a:latin typeface="Arial"/>
                <a:cs typeface="Arial"/>
              </a:rPr>
              <a:t>2040:</a:t>
            </a:r>
            <a:r>
              <a:rPr dirty="0" sz="1350" spc="-60">
                <a:solidFill>
                  <a:srgbClr val="0F0E1C"/>
                </a:solidFill>
                <a:latin typeface="Arial"/>
                <a:cs typeface="Arial"/>
              </a:rPr>
              <a:t> </a:t>
            </a:r>
            <a:r>
              <a:rPr dirty="0" sz="1350" spc="-190">
                <a:solidFill>
                  <a:srgbClr val="0F0E1C"/>
                </a:solidFill>
                <a:latin typeface="Arial"/>
                <a:cs typeface="Arial"/>
              </a:rPr>
              <a:t>D</a:t>
            </a:r>
            <a:r>
              <a:rPr dirty="0" sz="1350" spc="-135">
                <a:solidFill>
                  <a:srgbClr val="38343F"/>
                </a:solidFill>
                <a:latin typeface="Arial"/>
                <a:cs typeface="Arial"/>
              </a:rPr>
              <a:t>ecrea</a:t>
            </a:r>
            <a:r>
              <a:rPr dirty="0" sz="1350" spc="0">
                <a:solidFill>
                  <a:srgbClr val="38343F"/>
                </a:solidFill>
                <a:latin typeface="Arial"/>
                <a:cs typeface="Arial"/>
              </a:rPr>
              <a:t>s</a:t>
            </a:r>
            <a:r>
              <a:rPr dirty="0" sz="1350" spc="-15">
                <a:solidFill>
                  <a:srgbClr val="34597C"/>
                </a:solidFill>
                <a:latin typeface="Arial"/>
                <a:cs typeface="Arial"/>
              </a:rPr>
              <a:t>i</a:t>
            </a:r>
            <a:r>
              <a:rPr dirty="0" sz="1350" spc="-114">
                <a:solidFill>
                  <a:srgbClr val="241F34"/>
                </a:solidFill>
                <a:latin typeface="Arial"/>
                <a:cs typeface="Arial"/>
              </a:rPr>
              <a:t>ng</a:t>
            </a:r>
            <a:r>
              <a:rPr dirty="0" sz="1350" spc="-140">
                <a:solidFill>
                  <a:srgbClr val="241F34"/>
                </a:solidFill>
                <a:latin typeface="Arial"/>
                <a:cs typeface="Arial"/>
              </a:rPr>
              <a:t> </a:t>
            </a:r>
            <a:r>
              <a:rPr dirty="0" sz="1350" spc="-114">
                <a:solidFill>
                  <a:srgbClr val="241F34"/>
                </a:solidFill>
                <a:latin typeface="Arial"/>
                <a:cs typeface="Arial"/>
              </a:rPr>
              <a:t>demand</a:t>
            </a:r>
            <a:r>
              <a:rPr dirty="0" sz="1350" spc="-55">
                <a:solidFill>
                  <a:srgbClr val="241F34"/>
                </a:solidFill>
                <a:latin typeface="Arial"/>
                <a:cs typeface="Arial"/>
              </a:rPr>
              <a:t> </a:t>
            </a:r>
            <a:r>
              <a:rPr dirty="0" sz="1350" spc="-25">
                <a:solidFill>
                  <a:srgbClr val="1A0508"/>
                </a:solidFill>
                <a:latin typeface="Arial"/>
                <a:cs typeface="Arial"/>
              </a:rPr>
              <a:t>I</a:t>
            </a:r>
            <a:r>
              <a:rPr dirty="0" sz="1350" spc="-114">
                <a:solidFill>
                  <a:srgbClr val="241F34"/>
                </a:solidFill>
                <a:latin typeface="Arial"/>
                <a:cs typeface="Arial"/>
              </a:rPr>
              <a:t>ncreasing</a:t>
            </a:r>
            <a:r>
              <a:rPr dirty="0" sz="1350" spc="-15">
                <a:solidFill>
                  <a:srgbClr val="241F34"/>
                </a:solidFill>
                <a:latin typeface="Arial"/>
                <a:cs typeface="Arial"/>
              </a:rPr>
              <a:t> </a:t>
            </a:r>
            <a:r>
              <a:rPr dirty="0" sz="1350" spc="-125">
                <a:solidFill>
                  <a:srgbClr val="241F34"/>
                </a:solidFill>
                <a:latin typeface="Arial"/>
                <a:cs typeface="Arial"/>
              </a:rPr>
              <a:t>demand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3080" y="5766047"/>
            <a:ext cx="8141970" cy="632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8915" marR="5080" indent="-196850">
              <a:lnSpc>
                <a:spcPct val="101899"/>
              </a:lnSpc>
            </a:pPr>
            <a:r>
              <a:rPr dirty="0" sz="2150" spc="-270" b="1" i="1">
                <a:solidFill>
                  <a:srgbClr val="BF050A"/>
                </a:solidFill>
                <a:latin typeface="Times New Roman"/>
                <a:cs typeface="Times New Roman"/>
              </a:rPr>
              <a:t>The</a:t>
            </a:r>
            <a:r>
              <a:rPr dirty="0" sz="2150" spc="-18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00" b="1" i="1">
                <a:solidFill>
                  <a:srgbClr val="BF050A"/>
                </a:solidFill>
                <a:latin typeface="Times New Roman"/>
                <a:cs typeface="Times New Roman"/>
              </a:rPr>
              <a:t>peak</a:t>
            </a:r>
            <a:r>
              <a:rPr dirty="0" sz="2150" spc="21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54" b="1" i="1">
                <a:solidFill>
                  <a:srgbClr val="BF050A"/>
                </a:solidFill>
                <a:latin typeface="Times New Roman"/>
                <a:cs typeface="Times New Roman"/>
              </a:rPr>
              <a:t>in</a:t>
            </a:r>
            <a:r>
              <a:rPr dirty="0" sz="2150" spc="2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15" b="1" i="1">
                <a:solidFill>
                  <a:srgbClr val="BF050A"/>
                </a:solidFill>
                <a:latin typeface="Times New Roman"/>
                <a:cs typeface="Times New Roman"/>
              </a:rPr>
              <a:t>Chinese</a:t>
            </a:r>
            <a:r>
              <a:rPr dirty="0" sz="2150" spc="-7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90" b="1" i="1">
                <a:solidFill>
                  <a:srgbClr val="BF050A"/>
                </a:solidFill>
                <a:latin typeface="Times New Roman"/>
                <a:cs typeface="Times New Roman"/>
              </a:rPr>
              <a:t>demand</a:t>
            </a:r>
            <a:r>
              <a:rPr dirty="0" sz="2150" spc="9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65" b="1" i="1">
                <a:solidFill>
                  <a:srgbClr val="BF050A"/>
                </a:solidFill>
                <a:latin typeface="Times New Roman"/>
                <a:cs typeface="Times New Roman"/>
              </a:rPr>
              <a:t>is</a:t>
            </a:r>
            <a:r>
              <a:rPr dirty="0" sz="2150" spc="-7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04" b="1" i="1">
                <a:solidFill>
                  <a:srgbClr val="BF050A"/>
                </a:solidFill>
                <a:latin typeface="Times New Roman"/>
                <a:cs typeface="Times New Roman"/>
              </a:rPr>
              <a:t>an</a:t>
            </a:r>
            <a:r>
              <a:rPr dirty="0" sz="2150" spc="-10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40" b="1" i="1">
                <a:solidFill>
                  <a:srgbClr val="BF050A"/>
                </a:solidFill>
                <a:latin typeface="Times New Roman"/>
                <a:cs typeface="Times New Roman"/>
              </a:rPr>
              <a:t>i</a:t>
            </a:r>
            <a:r>
              <a:rPr dirty="0" sz="2150" spc="-440" b="1" i="1">
                <a:solidFill>
                  <a:srgbClr val="BF050A"/>
                </a:solidFill>
                <a:latin typeface="Times New Roman"/>
                <a:cs typeface="Times New Roman"/>
              </a:rPr>
              <a:t>n</a:t>
            </a:r>
            <a:r>
              <a:rPr dirty="0" sz="2150" spc="-204" b="1" i="1">
                <a:solidFill>
                  <a:srgbClr val="BF050A"/>
                </a:solidFill>
                <a:latin typeface="Times New Roman"/>
                <a:cs typeface="Times New Roman"/>
              </a:rPr>
              <a:t>flexion</a:t>
            </a:r>
            <a:r>
              <a:rPr dirty="0" sz="2150" spc="23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5" b="1" i="1">
                <a:solidFill>
                  <a:srgbClr val="BF050A"/>
                </a:solidFill>
                <a:latin typeface="Times New Roman"/>
                <a:cs typeface="Times New Roman"/>
              </a:rPr>
              <a:t>point</a:t>
            </a:r>
            <a:r>
              <a:rPr dirty="0" sz="2150" spc="3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04" b="1" i="1">
                <a:solidFill>
                  <a:srgbClr val="BF050A"/>
                </a:solidFill>
                <a:latin typeface="Times New Roman"/>
                <a:cs typeface="Times New Roman"/>
              </a:rPr>
              <a:t>for</a:t>
            </a:r>
            <a:r>
              <a:rPr dirty="0" sz="2150" spc="24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0" b="1" i="1">
                <a:solidFill>
                  <a:srgbClr val="BF050A"/>
                </a:solidFill>
                <a:latin typeface="Times New Roman"/>
                <a:cs typeface="Times New Roman"/>
              </a:rPr>
              <a:t>coal;</a:t>
            </a:r>
            <a:r>
              <a:rPr dirty="0" sz="2150" spc="-15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75" b="1" i="1">
                <a:solidFill>
                  <a:srgbClr val="BF050A"/>
                </a:solidFill>
                <a:latin typeface="Times New Roman"/>
                <a:cs typeface="Times New Roman"/>
              </a:rPr>
              <a:t>held</a:t>
            </a:r>
            <a:r>
              <a:rPr dirty="0" sz="2150" spc="-3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90" b="1" i="1">
                <a:solidFill>
                  <a:srgbClr val="BF050A"/>
                </a:solidFill>
                <a:latin typeface="Times New Roman"/>
                <a:cs typeface="Times New Roman"/>
              </a:rPr>
              <a:t>back</a:t>
            </a:r>
            <a:r>
              <a:rPr dirty="0" sz="2150" spc="-4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05" b="1" i="1">
                <a:solidFill>
                  <a:srgbClr val="BF050A"/>
                </a:solidFill>
                <a:latin typeface="Times New Roman"/>
                <a:cs typeface="Times New Roman"/>
              </a:rPr>
              <a:t>b</a:t>
            </a:r>
            <a:r>
              <a:rPr dirty="0" sz="2150" spc="-240" b="1" i="1">
                <a:solidFill>
                  <a:srgbClr val="BF050A"/>
                </a:solidFill>
                <a:latin typeface="Times New Roman"/>
                <a:cs typeface="Times New Roman"/>
              </a:rPr>
              <a:t>y</a:t>
            </a:r>
            <a:r>
              <a:rPr dirty="0" sz="2150" spc="-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00" b="1" i="1">
                <a:solidFill>
                  <a:srgbClr val="BF050A"/>
                </a:solidFill>
                <a:latin typeface="Times New Roman"/>
                <a:cs typeface="Times New Roman"/>
              </a:rPr>
              <a:t>concerns</a:t>
            </a:r>
            <a:r>
              <a:rPr dirty="0" sz="2150" spc="4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35" b="1" i="1">
                <a:solidFill>
                  <a:srgbClr val="BF050A"/>
                </a:solidFill>
                <a:latin typeface="Times New Roman"/>
                <a:cs typeface="Times New Roman"/>
              </a:rPr>
              <a:t>over</a:t>
            </a:r>
            <a:r>
              <a:rPr dirty="0" sz="2150" spc="-8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5" b="1" i="1">
                <a:solidFill>
                  <a:srgbClr val="BF050A"/>
                </a:solidFill>
                <a:latin typeface="Times New Roman"/>
                <a:cs typeface="Times New Roman"/>
              </a:rPr>
              <a:t>air</a:t>
            </a:r>
            <a:r>
              <a:rPr dirty="0" sz="2150" spc="-18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90" b="1" i="1">
                <a:solidFill>
                  <a:srgbClr val="BF050A"/>
                </a:solidFill>
                <a:latin typeface="Times New Roman"/>
                <a:cs typeface="Times New Roman"/>
              </a:rPr>
              <a:t>pollution</a:t>
            </a:r>
            <a:r>
              <a:rPr dirty="0" sz="215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4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000" spc="-420" b="1">
                <a:solidFill>
                  <a:srgbClr val="BF050A"/>
                </a:solidFill>
                <a:latin typeface="Times New Roman"/>
                <a:cs typeface="Times New Roman"/>
              </a:rPr>
              <a:t>&amp;</a:t>
            </a:r>
            <a:r>
              <a:rPr dirty="0" sz="2000" spc="-25" b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00" b="1" i="1">
                <a:solidFill>
                  <a:srgbClr val="BF050A"/>
                </a:solidFill>
                <a:latin typeface="Times New Roman"/>
                <a:cs typeface="Times New Roman"/>
              </a:rPr>
              <a:t>carbon</a:t>
            </a:r>
            <a:r>
              <a:rPr dirty="0" sz="2150" spc="-1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60" b="1" i="1">
                <a:solidFill>
                  <a:srgbClr val="BF050A"/>
                </a:solidFill>
                <a:latin typeface="Times New Roman"/>
                <a:cs typeface="Times New Roman"/>
              </a:rPr>
              <a:t>emissions,</a:t>
            </a:r>
            <a:r>
              <a:rPr dirty="0" sz="215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75" b="1" i="1">
                <a:solidFill>
                  <a:srgbClr val="BF050A"/>
                </a:solidFill>
                <a:latin typeface="Times New Roman"/>
                <a:cs typeface="Times New Roman"/>
              </a:rPr>
              <a:t>global</a:t>
            </a:r>
            <a:r>
              <a:rPr dirty="0" sz="2150" spc="14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90" b="1" i="1">
                <a:solidFill>
                  <a:srgbClr val="BF050A"/>
                </a:solidFill>
                <a:latin typeface="Times New Roman"/>
                <a:cs typeface="Times New Roman"/>
              </a:rPr>
              <a:t>coal</a:t>
            </a:r>
            <a:r>
              <a:rPr dirty="0" sz="2150" spc="-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80" b="1" i="1">
                <a:solidFill>
                  <a:srgbClr val="BF050A"/>
                </a:solidFill>
                <a:latin typeface="Times New Roman"/>
                <a:cs typeface="Times New Roman"/>
              </a:rPr>
              <a:t>use</a:t>
            </a:r>
            <a:r>
              <a:rPr dirty="0" sz="2150" spc="-3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65" b="1" i="1">
                <a:solidFill>
                  <a:srgbClr val="BF050A"/>
                </a:solidFill>
                <a:latin typeface="Times New Roman"/>
                <a:cs typeface="Times New Roman"/>
              </a:rPr>
              <a:t>is</a:t>
            </a:r>
            <a:r>
              <a:rPr dirty="0" sz="2150" spc="-11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50" b="1" i="1">
                <a:solidFill>
                  <a:srgbClr val="BF050A"/>
                </a:solidFill>
                <a:latin typeface="Times New Roman"/>
                <a:cs typeface="Times New Roman"/>
              </a:rPr>
              <a:t>overtaken</a:t>
            </a:r>
            <a:r>
              <a:rPr dirty="0" sz="2150" spc="35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40" b="1" i="1">
                <a:solidFill>
                  <a:srgbClr val="BF050A"/>
                </a:solidFill>
                <a:latin typeface="Times New Roman"/>
                <a:cs typeface="Times New Roman"/>
              </a:rPr>
              <a:t>b</a:t>
            </a:r>
            <a:r>
              <a:rPr dirty="0" sz="2150" spc="-270" b="1" i="1">
                <a:solidFill>
                  <a:srgbClr val="BF050A"/>
                </a:solidFill>
                <a:latin typeface="Times New Roman"/>
                <a:cs typeface="Times New Roman"/>
              </a:rPr>
              <a:t>y</a:t>
            </a:r>
            <a:r>
              <a:rPr dirty="0" sz="2150" spc="-1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70" b="1" i="1">
                <a:solidFill>
                  <a:srgbClr val="BF050A"/>
                </a:solidFill>
                <a:latin typeface="Times New Roman"/>
                <a:cs typeface="Times New Roman"/>
              </a:rPr>
              <a:t>gas</a:t>
            </a:r>
            <a:r>
              <a:rPr dirty="0" sz="2150" spc="4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210" b="1" i="1">
                <a:solidFill>
                  <a:srgbClr val="BF050A"/>
                </a:solidFill>
                <a:latin typeface="Times New Roman"/>
                <a:cs typeface="Times New Roman"/>
              </a:rPr>
              <a:t>in</a:t>
            </a:r>
            <a:r>
              <a:rPr dirty="0" sz="2150" spc="-3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40" b="1" i="1">
                <a:solidFill>
                  <a:srgbClr val="BF050A"/>
                </a:solidFill>
                <a:latin typeface="Times New Roman"/>
                <a:cs typeface="Times New Roman"/>
              </a:rPr>
              <a:t>the</a:t>
            </a:r>
            <a:r>
              <a:rPr dirty="0" sz="2150" spc="-90" b="1" i="1">
                <a:solidFill>
                  <a:srgbClr val="BF050A"/>
                </a:solidFill>
                <a:latin typeface="Times New Roman"/>
                <a:cs typeface="Times New Roman"/>
              </a:rPr>
              <a:t> </a:t>
            </a:r>
            <a:r>
              <a:rPr dirty="0" sz="2150" spc="-165" b="1" i="1">
                <a:solidFill>
                  <a:srgbClr val="BF050A"/>
                </a:solidFill>
                <a:latin typeface="Times New Roman"/>
                <a:cs typeface="Times New Roman"/>
              </a:rPr>
              <a:t>2030s</a:t>
            </a:r>
            <a:endParaRPr sz="2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9347" rIns="0" bIns="0" rtlCol="0" vert="horz">
            <a:spAutoFit/>
          </a:bodyPr>
          <a:lstStyle/>
          <a:p>
            <a:pPr marL="10845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MARK</a:t>
            </a:r>
            <a:r>
              <a:rPr dirty="0" sz="2400" spc="-10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T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LIBERALIZ</a:t>
            </a:r>
            <a:r>
              <a:rPr dirty="0" sz="2400" spc="-180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TI</a:t>
            </a:r>
            <a:r>
              <a:rPr dirty="0" sz="2400" spc="10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74511"/>
            <a:ext cx="7846695" cy="3410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05760" marR="202565" indent="-2473960">
              <a:lnSpc>
                <a:spcPct val="100000"/>
              </a:lnSpc>
            </a:pPr>
            <a:r>
              <a:rPr dirty="0" sz="2000" b="1">
                <a:latin typeface="Arial"/>
                <a:cs typeface="Arial"/>
              </a:rPr>
              <a:t>W</a:t>
            </a:r>
            <a:r>
              <a:rPr dirty="0" sz="2000" spc="5" b="1">
                <a:latin typeface="Arial"/>
                <a:cs typeface="Arial"/>
              </a:rPr>
              <a:t>H</a:t>
            </a:r>
            <a:r>
              <a:rPr dirty="0" sz="2000" b="1">
                <a:latin typeface="Arial"/>
                <a:cs typeface="Arial"/>
              </a:rPr>
              <a:t>Y</a:t>
            </a:r>
            <a:r>
              <a:rPr dirty="0" sz="2000" spc="-6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(</a:t>
            </a:r>
            <a:r>
              <a:rPr dirty="0" sz="2000" spc="5" b="1">
                <a:latin typeface="Arial"/>
                <a:cs typeface="Arial"/>
              </a:rPr>
              <a:t>A</a:t>
            </a:r>
            <a:r>
              <a:rPr dirty="0" sz="2000" b="1">
                <a:latin typeface="Arial"/>
                <a:cs typeface="Arial"/>
              </a:rPr>
              <a:t>MONG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OTHER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THINGS)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DO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CO</a:t>
            </a:r>
            <a:r>
              <a:rPr dirty="0" sz="2000" spc="10" b="1">
                <a:latin typeface="Arial"/>
                <a:cs typeface="Arial"/>
              </a:rPr>
              <a:t>U</a:t>
            </a:r>
            <a:r>
              <a:rPr dirty="0" sz="2000" b="1">
                <a:latin typeface="Arial"/>
                <a:cs typeface="Arial"/>
              </a:rPr>
              <a:t>NT</a:t>
            </a:r>
            <a:r>
              <a:rPr dirty="0" sz="2000" spc="5" b="1">
                <a:latin typeface="Arial"/>
                <a:cs typeface="Arial"/>
              </a:rPr>
              <a:t>R</a:t>
            </a:r>
            <a:r>
              <a:rPr dirty="0" sz="2000" b="1">
                <a:latin typeface="Arial"/>
                <a:cs typeface="Arial"/>
              </a:rPr>
              <a:t>I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S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IN</a:t>
            </a:r>
            <a:r>
              <a:rPr dirty="0" sz="2000" spc="-40" b="1">
                <a:latin typeface="Arial"/>
                <a:cs typeface="Arial"/>
              </a:rPr>
              <a:t>T</a:t>
            </a:r>
            <a:r>
              <a:rPr dirty="0" sz="2000" b="1">
                <a:latin typeface="Arial"/>
                <a:cs typeface="Arial"/>
              </a:rPr>
              <a:t>OD</a:t>
            </a:r>
            <a:r>
              <a:rPr dirty="0" sz="2000" spc="10" b="1">
                <a:latin typeface="Arial"/>
                <a:cs typeface="Arial"/>
              </a:rPr>
              <a:t>U</a:t>
            </a:r>
            <a:r>
              <a:rPr dirty="0" sz="2000" b="1">
                <a:latin typeface="Arial"/>
                <a:cs typeface="Arial"/>
              </a:rPr>
              <a:t>CE</a:t>
            </a:r>
            <a:r>
              <a:rPr dirty="0" sz="2000" b="1">
                <a:latin typeface="Arial"/>
                <a:cs typeface="Arial"/>
              </a:rPr>
              <a:t> LIBERALIZ</a:t>
            </a:r>
            <a:r>
              <a:rPr dirty="0" sz="2000" spc="-145" b="1">
                <a:latin typeface="Arial"/>
                <a:cs typeface="Arial"/>
              </a:rPr>
              <a:t>A</a:t>
            </a:r>
            <a:r>
              <a:rPr dirty="0" sz="2000" b="1">
                <a:latin typeface="Arial"/>
                <a:cs typeface="Arial"/>
              </a:rPr>
              <a:t>TION?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-"/>
              <a:tabLst>
                <a:tab pos="355600" algn="l"/>
              </a:tabLst>
            </a:pPr>
            <a:r>
              <a:rPr dirty="0" sz="2000" b="1">
                <a:latin typeface="Arial"/>
                <a:cs typeface="Arial"/>
              </a:rPr>
              <a:t>M</a:t>
            </a:r>
            <a:r>
              <a:rPr dirty="0" sz="2000" spc="-140" b="1">
                <a:latin typeface="Arial"/>
                <a:cs typeface="Arial"/>
              </a:rPr>
              <a:t>A</a:t>
            </a:r>
            <a:r>
              <a:rPr dirty="0" sz="2000" b="1">
                <a:latin typeface="Arial"/>
                <a:cs typeface="Arial"/>
              </a:rPr>
              <a:t>TURE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ECO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OMI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S: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DE</a:t>
            </a:r>
            <a:r>
              <a:rPr dirty="0" sz="2000" spc="5" b="1">
                <a:latin typeface="Arial"/>
                <a:cs typeface="Arial"/>
              </a:rPr>
              <a:t>A</a:t>
            </a:r>
            <a:r>
              <a:rPr dirty="0" sz="2000" b="1">
                <a:latin typeface="Arial"/>
                <a:cs typeface="Arial"/>
              </a:rPr>
              <a:t>L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WITH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OV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RI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V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STM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NT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-"/>
              <a:tabLst>
                <a:tab pos="355600" algn="l"/>
              </a:tabLst>
            </a:pPr>
            <a:r>
              <a:rPr dirty="0" sz="2000" spc="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EV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LOPI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G EC</a:t>
            </a:r>
            <a:r>
              <a:rPr dirty="0" sz="2000" spc="5" b="1">
                <a:latin typeface="Arial"/>
                <a:cs typeface="Arial"/>
              </a:rPr>
              <a:t>O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OMIES: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spc="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EAL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WITH</a:t>
            </a:r>
            <a:r>
              <a:rPr dirty="0" sz="2000" spc="-5" b="1">
                <a:latin typeface="Arial"/>
                <a:cs typeface="Arial"/>
              </a:rPr>
              <a:t> </a:t>
            </a:r>
            <a:r>
              <a:rPr dirty="0" sz="2000" spc="5" b="1">
                <a:latin typeface="Arial"/>
                <a:cs typeface="Arial"/>
              </a:rPr>
              <a:t>U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spc="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ERI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VE</a:t>
            </a:r>
            <a:r>
              <a:rPr dirty="0" sz="2000" spc="-10" b="1">
                <a:latin typeface="Arial"/>
                <a:cs typeface="Arial"/>
              </a:rPr>
              <a:t>S</a:t>
            </a:r>
            <a:r>
              <a:rPr dirty="0" sz="2000" b="1">
                <a:latin typeface="Arial"/>
                <a:cs typeface="Arial"/>
              </a:rPr>
              <a:t>TME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 marR="793115">
              <a:lnSpc>
                <a:spcPct val="100000"/>
              </a:lnSpc>
              <a:spcBef>
                <a:spcPts val="1230"/>
              </a:spcBef>
            </a:pPr>
            <a:r>
              <a:rPr dirty="0" sz="2800" spc="-25" b="1">
                <a:latin typeface="Arial"/>
                <a:cs typeface="Arial"/>
              </a:rPr>
              <a:t>C</a:t>
            </a:r>
            <a:r>
              <a:rPr dirty="0" sz="2800" spc="-35" b="1">
                <a:latin typeface="Arial"/>
                <a:cs typeface="Arial"/>
              </a:rPr>
              <a:t>A</a:t>
            </a:r>
            <a:r>
              <a:rPr dirty="0" sz="2800" spc="-229" b="1">
                <a:latin typeface="Arial"/>
                <a:cs typeface="Arial"/>
              </a:rPr>
              <a:t>P</a:t>
            </a:r>
            <a:r>
              <a:rPr dirty="0" sz="2800" spc="-25" b="1">
                <a:latin typeface="Arial"/>
                <a:cs typeface="Arial"/>
              </a:rPr>
              <a:t>A</a:t>
            </a:r>
            <a:r>
              <a:rPr dirty="0" sz="2800" spc="-35" b="1">
                <a:latin typeface="Arial"/>
                <a:cs typeface="Arial"/>
              </a:rPr>
              <a:t>C</a:t>
            </a:r>
            <a:r>
              <a:rPr dirty="0" sz="2800" spc="-15" b="1">
                <a:latin typeface="Arial"/>
                <a:cs typeface="Arial"/>
              </a:rPr>
              <a:t>ITY</a:t>
            </a:r>
            <a:r>
              <a:rPr dirty="0" sz="2800" spc="-25" b="1">
                <a:latin typeface="Arial"/>
                <a:cs typeface="Arial"/>
              </a:rPr>
              <a:t> </a:t>
            </a:r>
            <a:r>
              <a:rPr dirty="0" sz="2800" spc="-25" b="1">
                <a:latin typeface="Arial"/>
                <a:cs typeface="Arial"/>
              </a:rPr>
              <a:t>MA</a:t>
            </a:r>
            <a:r>
              <a:rPr dirty="0" sz="2800" spc="-40" b="1">
                <a:latin typeface="Arial"/>
                <a:cs typeface="Arial"/>
              </a:rPr>
              <a:t>R</a:t>
            </a:r>
            <a:r>
              <a:rPr dirty="0" sz="2800" spc="-20" b="1">
                <a:latin typeface="Arial"/>
                <a:cs typeface="Arial"/>
              </a:rPr>
              <a:t>GIN</a:t>
            </a:r>
            <a:r>
              <a:rPr dirty="0" sz="2800" spc="15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=</a:t>
            </a:r>
            <a:r>
              <a:rPr dirty="0" sz="2800" spc="-5" b="1">
                <a:latin typeface="Arial"/>
                <a:cs typeface="Arial"/>
              </a:rPr>
              <a:t> </a:t>
            </a:r>
            <a:r>
              <a:rPr dirty="0" sz="2800" spc="-15" b="1">
                <a:latin typeface="Arial"/>
                <a:cs typeface="Arial"/>
              </a:rPr>
              <a:t>(INS</a:t>
            </a:r>
            <a:r>
              <a:rPr dirty="0" sz="2800" spc="-240" b="1">
                <a:latin typeface="Arial"/>
                <a:cs typeface="Arial"/>
              </a:rPr>
              <a:t>T</a:t>
            </a:r>
            <a:r>
              <a:rPr dirty="0" sz="2800" spc="-25" b="1">
                <a:latin typeface="Arial"/>
                <a:cs typeface="Arial"/>
              </a:rPr>
              <a:t>A</a:t>
            </a:r>
            <a:r>
              <a:rPr dirty="0" sz="2800" spc="-35" b="1">
                <a:latin typeface="Arial"/>
                <a:cs typeface="Arial"/>
              </a:rPr>
              <a:t>L</a:t>
            </a:r>
            <a:r>
              <a:rPr dirty="0" sz="2800" spc="-20" b="1">
                <a:latin typeface="Arial"/>
                <a:cs typeface="Arial"/>
              </a:rPr>
              <a:t>L</a:t>
            </a:r>
            <a:r>
              <a:rPr dirty="0" sz="2800" spc="-35" b="1">
                <a:latin typeface="Arial"/>
                <a:cs typeface="Arial"/>
              </a:rPr>
              <a:t>E</a:t>
            </a:r>
            <a:r>
              <a:rPr dirty="0" sz="2800" spc="-25" b="1">
                <a:latin typeface="Arial"/>
                <a:cs typeface="Arial"/>
              </a:rPr>
              <a:t>D</a:t>
            </a:r>
            <a:r>
              <a:rPr dirty="0" sz="2800" spc="-20" b="1">
                <a:latin typeface="Arial"/>
                <a:cs typeface="Arial"/>
              </a:rPr>
              <a:t> GE</a:t>
            </a:r>
            <a:r>
              <a:rPr dirty="0" sz="2800" spc="-40" b="1">
                <a:latin typeface="Arial"/>
                <a:cs typeface="Arial"/>
              </a:rPr>
              <a:t>N</a:t>
            </a:r>
            <a:r>
              <a:rPr dirty="0" sz="2800" spc="-20" b="1">
                <a:latin typeface="Arial"/>
                <a:cs typeface="Arial"/>
              </a:rPr>
              <a:t>ER</a:t>
            </a:r>
            <a:r>
              <a:rPr dirty="0" sz="2800" spc="-245" b="1">
                <a:latin typeface="Arial"/>
                <a:cs typeface="Arial"/>
              </a:rPr>
              <a:t>A</a:t>
            </a:r>
            <a:r>
              <a:rPr dirty="0" sz="2800" spc="-20" b="1">
                <a:latin typeface="Arial"/>
                <a:cs typeface="Arial"/>
              </a:rPr>
              <a:t>TION</a:t>
            </a:r>
            <a:r>
              <a:rPr dirty="0" sz="2800" spc="25" b="1">
                <a:latin typeface="Arial"/>
                <a:cs typeface="Arial"/>
              </a:rPr>
              <a:t> </a:t>
            </a:r>
            <a:r>
              <a:rPr dirty="0" sz="2800" spc="-25" b="1">
                <a:latin typeface="Arial"/>
                <a:cs typeface="Arial"/>
              </a:rPr>
              <a:t>CA</a:t>
            </a:r>
            <a:r>
              <a:rPr dirty="0" sz="2800" spc="-240" b="1">
                <a:latin typeface="Arial"/>
                <a:cs typeface="Arial"/>
              </a:rPr>
              <a:t>P</a:t>
            </a:r>
            <a:r>
              <a:rPr dirty="0" sz="2800" spc="-20" b="1">
                <a:latin typeface="Arial"/>
                <a:cs typeface="Arial"/>
              </a:rPr>
              <a:t>ACITY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–</a:t>
            </a:r>
            <a:r>
              <a:rPr dirty="0" sz="2800" spc="5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P</a:t>
            </a:r>
            <a:r>
              <a:rPr dirty="0" sz="2800" spc="-35" b="1">
                <a:latin typeface="Arial"/>
                <a:cs typeface="Arial"/>
              </a:rPr>
              <a:t>E</a:t>
            </a:r>
            <a:r>
              <a:rPr dirty="0" sz="2800" spc="-25" b="1">
                <a:latin typeface="Arial"/>
                <a:cs typeface="Arial"/>
              </a:rPr>
              <a:t>AK</a:t>
            </a:r>
            <a:r>
              <a:rPr dirty="0" sz="2800" spc="15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LO</a:t>
            </a:r>
            <a:r>
              <a:rPr dirty="0" sz="2800" spc="-40" b="1">
                <a:latin typeface="Arial"/>
                <a:cs typeface="Arial"/>
              </a:rPr>
              <a:t>A</a:t>
            </a:r>
            <a:r>
              <a:rPr dirty="0" sz="2800" spc="-15" b="1">
                <a:latin typeface="Arial"/>
                <a:cs typeface="Arial"/>
              </a:rPr>
              <a:t>D)</a:t>
            </a:r>
            <a:r>
              <a:rPr dirty="0" sz="2800" spc="2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/</a:t>
            </a:r>
            <a:r>
              <a:rPr dirty="0" sz="2800" spc="-15" b="1">
                <a:latin typeface="Arial"/>
                <a:cs typeface="Arial"/>
              </a:rPr>
              <a:t> P</a:t>
            </a:r>
            <a:r>
              <a:rPr dirty="0" sz="2800" spc="-35" b="1">
                <a:latin typeface="Arial"/>
                <a:cs typeface="Arial"/>
              </a:rPr>
              <a:t>E</a:t>
            </a:r>
            <a:r>
              <a:rPr dirty="0" sz="2800" spc="-25" b="1">
                <a:latin typeface="Arial"/>
                <a:cs typeface="Arial"/>
              </a:rPr>
              <a:t>AK</a:t>
            </a:r>
            <a:r>
              <a:rPr dirty="0" sz="2800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LO</a:t>
            </a:r>
            <a:r>
              <a:rPr dirty="0" sz="2800" spc="-40" b="1">
                <a:latin typeface="Arial"/>
                <a:cs typeface="Arial"/>
              </a:rPr>
              <a:t>A</a:t>
            </a:r>
            <a:r>
              <a:rPr dirty="0" sz="2800" spc="-25" b="1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03444"/>
            <a:ext cx="7433945" cy="1280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99135">
              <a:lnSpc>
                <a:spcPct val="100000"/>
              </a:lnSpc>
            </a:pPr>
            <a:r>
              <a:rPr dirty="0" sz="2000" b="1">
                <a:latin typeface="Arial"/>
                <a:cs typeface="Arial"/>
              </a:rPr>
              <a:t>GENER</a:t>
            </a:r>
            <a:r>
              <a:rPr dirty="0" sz="2000" spc="-140" b="1">
                <a:latin typeface="Arial"/>
                <a:cs typeface="Arial"/>
              </a:rPr>
              <a:t>A</a:t>
            </a:r>
            <a:r>
              <a:rPr dirty="0" sz="2000" b="1">
                <a:latin typeface="Arial"/>
                <a:cs typeface="Arial"/>
              </a:rPr>
              <a:t>TION</a:t>
            </a:r>
            <a:r>
              <a:rPr dirty="0" sz="2000" spc="-10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sz="2000" spc="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EQUACY</a:t>
            </a:r>
            <a:r>
              <a:rPr dirty="0" sz="2000" spc="-5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IN</a:t>
            </a:r>
            <a:r>
              <a:rPr dirty="0" sz="2000" spc="-9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sz="2000" spc="-6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M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sz="2000" spc="5" b="1">
                <a:latin typeface="Arial"/>
                <a:cs typeface="Arial"/>
              </a:rPr>
              <a:t>R</a:t>
            </a:r>
            <a:r>
              <a:rPr dirty="0" sz="2000" b="1">
                <a:latin typeface="Arial"/>
                <a:cs typeface="Arial"/>
              </a:rPr>
              <a:t>KET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ENV</a:t>
            </a:r>
            <a:r>
              <a:rPr dirty="0" sz="2000" spc="-10" b="1">
                <a:latin typeface="Arial"/>
                <a:cs typeface="Arial"/>
              </a:rPr>
              <a:t>I</a:t>
            </a:r>
            <a:r>
              <a:rPr dirty="0" sz="2000" b="1">
                <a:latin typeface="Arial"/>
                <a:cs typeface="Arial"/>
              </a:rPr>
              <a:t>ROMENT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000" b="1">
                <a:latin typeface="Arial"/>
                <a:cs typeface="Arial"/>
              </a:rPr>
              <a:t>GE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ER</a:t>
            </a:r>
            <a:r>
              <a:rPr dirty="0" sz="2000" spc="-135" b="1">
                <a:latin typeface="Arial"/>
                <a:cs typeface="Arial"/>
              </a:rPr>
              <a:t>A</a:t>
            </a:r>
            <a:r>
              <a:rPr dirty="0" sz="2000" b="1">
                <a:latin typeface="Arial"/>
                <a:cs typeface="Arial"/>
              </a:rPr>
              <a:t>TION</a:t>
            </a:r>
            <a:r>
              <a:rPr dirty="0" sz="2000" spc="-95" b="1">
                <a:latin typeface="Arial"/>
                <a:cs typeface="Arial"/>
              </a:rPr>
              <a:t> </a:t>
            </a:r>
            <a:r>
              <a:rPr dirty="0" sz="2000" spc="5" b="1">
                <a:latin typeface="Arial"/>
                <a:cs typeface="Arial"/>
              </a:rPr>
              <a:t>A</a:t>
            </a:r>
            <a:r>
              <a:rPr dirty="0" sz="2000" spc="5" b="1">
                <a:latin typeface="Arial"/>
                <a:cs typeface="Arial"/>
              </a:rPr>
              <a:t>D</a:t>
            </a:r>
            <a:r>
              <a:rPr dirty="0" sz="2000" b="1">
                <a:latin typeface="Arial"/>
                <a:cs typeface="Arial"/>
              </a:rPr>
              <a:t>EQ</a:t>
            </a:r>
            <a:r>
              <a:rPr dirty="0" sz="2000" spc="5" b="1">
                <a:latin typeface="Arial"/>
                <a:cs typeface="Arial"/>
              </a:rPr>
              <a:t>U</a:t>
            </a:r>
            <a:r>
              <a:rPr dirty="0" sz="2000" spc="5" b="1">
                <a:latin typeface="Arial"/>
                <a:cs typeface="Arial"/>
              </a:rPr>
              <a:t>A</a:t>
            </a:r>
            <a:r>
              <a:rPr dirty="0" sz="2000" spc="5" b="1">
                <a:latin typeface="Arial"/>
                <a:cs typeface="Arial"/>
              </a:rPr>
              <a:t>C</a:t>
            </a:r>
            <a:r>
              <a:rPr dirty="0" sz="2000" b="1">
                <a:latin typeface="Arial"/>
                <a:cs typeface="Arial"/>
              </a:rPr>
              <a:t>Y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-&gt;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ME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T DE</a:t>
            </a:r>
            <a:r>
              <a:rPr dirty="0" sz="2000" spc="-10" b="1">
                <a:latin typeface="Arial"/>
                <a:cs typeface="Arial"/>
              </a:rPr>
              <a:t>M</a:t>
            </a:r>
            <a:r>
              <a:rPr dirty="0" sz="2000" b="1">
                <a:latin typeface="Arial"/>
                <a:cs typeface="Arial"/>
              </a:rPr>
              <a:t>A</a:t>
            </a:r>
            <a:r>
              <a:rPr dirty="0" sz="2000" spc="5" b="1">
                <a:latin typeface="Arial"/>
                <a:cs typeface="Arial"/>
              </a:rPr>
              <a:t>N</a:t>
            </a:r>
            <a:r>
              <a:rPr dirty="0" sz="2000" b="1">
                <a:latin typeface="Arial"/>
                <a:cs typeface="Arial"/>
              </a:rPr>
              <a:t>D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ON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LONGER</a:t>
            </a:r>
            <a:r>
              <a:rPr dirty="0" sz="2000" b="1">
                <a:latin typeface="Arial"/>
                <a:cs typeface="Arial"/>
              </a:rPr>
              <a:t> TIM</a:t>
            </a:r>
            <a:r>
              <a:rPr dirty="0" sz="2000" spc="-10" b="1">
                <a:latin typeface="Arial"/>
                <a:cs typeface="Arial"/>
              </a:rPr>
              <a:t>E</a:t>
            </a:r>
            <a:r>
              <a:rPr dirty="0" sz="2000" b="1">
                <a:latin typeface="Arial"/>
                <a:cs typeface="Arial"/>
              </a:rPr>
              <a:t>-SCALE BASIS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1845564"/>
            <a:ext cx="8279892" cy="4680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Dragan Vlaisavljevic</dc:creator>
  <dc:title>STRUCTURE OF SERBIAN ELECTRICITY MARKET AFTER 01.01.2013</dc:title>
  <dcterms:created xsi:type="dcterms:W3CDTF">2016-12-21T14:34:09Z</dcterms:created>
  <dcterms:modified xsi:type="dcterms:W3CDTF">2016-12-21T14:34:09Z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2016-12-19T00:00:00Z</vt:filetime>
  </property>
  <property fmtid="{D5CDD505-2E9C-101B-9397-08002B2CF9AE}" pid="3" name="LastSaved">
    <vt:filetime>2016-12-21T00:00:00Z</vt:filetime>
  </property>
</Properties>
</file>